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16"/>
  </p:notesMasterIdLst>
  <p:sldIdLst>
    <p:sldId id="393" r:id="rId3"/>
    <p:sldId id="391" r:id="rId4"/>
    <p:sldId id="395" r:id="rId5"/>
    <p:sldId id="396" r:id="rId6"/>
    <p:sldId id="561" r:id="rId7"/>
    <p:sldId id="562" r:id="rId8"/>
    <p:sldId id="399" r:id="rId9"/>
    <p:sldId id="568" r:id="rId10"/>
    <p:sldId id="563" r:id="rId11"/>
    <p:sldId id="564" r:id="rId12"/>
    <p:sldId id="565" r:id="rId13"/>
    <p:sldId id="566" r:id="rId14"/>
    <p:sldId id="5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B050"/>
    <a:srgbClr val="D9AB00"/>
    <a:srgbClr val="00C5D2"/>
    <a:srgbClr val="1EB071"/>
    <a:srgbClr val="06E9FC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03" autoAdjust="0"/>
    <p:restoredTop sz="94660"/>
  </p:normalViewPr>
  <p:slideViewPr>
    <p:cSldViewPr snapToGrid="0">
      <p:cViewPr varScale="1">
        <p:scale>
          <a:sx n="70" d="100"/>
          <a:sy n="70" d="100"/>
        </p:scale>
        <p:origin x="13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spPr>
            <a:noFill/>
            <a:ln w="6350"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c:spPr>
          <c:dPt>
            <c:idx val="0"/>
            <c:bubble3D val="0"/>
            <c:spPr>
              <a:solidFill>
                <a:srgbClr val="00BCD8"/>
              </a:solidFill>
              <a:ln w="6350">
                <a:solidFill>
                  <a:schemeClr val="bg1"/>
                </a:solidFill>
              </a:ln>
              <a:effectLst>
                <a:innerShdw blurRad="190500">
                  <a:schemeClr val="bg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2D83-564B-B0E6-DDFFF9A5850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6350">
                <a:solidFill>
                  <a:schemeClr val="bg1"/>
                </a:solidFill>
              </a:ln>
              <a:effectLst>
                <a:innerShdw blurRad="190500">
                  <a:schemeClr val="bg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2D83-564B-B0E6-DDFFF9A5850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6350">
                <a:solidFill>
                  <a:schemeClr val="bg1"/>
                </a:solidFill>
              </a:ln>
              <a:effectLst>
                <a:innerShdw blurRad="190500">
                  <a:schemeClr val="bg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2D83-564B-B0E6-DDFFF9A5850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6350">
                <a:solidFill>
                  <a:schemeClr val="bg1"/>
                </a:solidFill>
              </a:ln>
              <a:effectLst>
                <a:innerShdw blurRad="190500">
                  <a:schemeClr val="bg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4-2D83-564B-B0E6-DDFFF9A58505}"/>
              </c:ext>
            </c:extLst>
          </c:dPt>
          <c:cat>
            <c:strRef>
              <c:f>Sheet1!$A$2:$A$5</c:f>
              <c:strCache>
                <c:ptCount val="4"/>
                <c:pt idx="0">
                  <c:v>Segment 1</c:v>
                </c:pt>
                <c:pt idx="1">
                  <c:v>Segment 2</c:v>
                </c:pt>
                <c:pt idx="2">
                  <c:v>Segment 3</c:v>
                </c:pt>
                <c:pt idx="3">
                  <c:v>Segment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0.33</c:v>
                </c:pt>
                <c:pt idx="1">
                  <c:v>0</c:v>
                </c:pt>
                <c:pt idx="2">
                  <c:v>0.33</c:v>
                </c:pt>
                <c:pt idx="3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83-564B-B0E6-DDFFF9A585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097CE-D911-4DAE-873A-3C592DD817AA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799F1-9805-4126-B99D-038F5DDD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75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AAA704-9FCC-9B49-BF03-D1D7BC98C08B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909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5EC6-7DE5-436C-AEB1-B4EF9D0A7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037FA-B01F-40C0-938A-007ECB24A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D6011-7E46-47B9-8399-D0E5009BB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D28D-C037-405C-B668-01D8D729F1AC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14E90-38ED-49C4-BE3A-DCE17CBCF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D764A-BF4C-4FC9-8326-8D5CF182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8AD6-BC18-4E8C-BE72-38EDCCCB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11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BE74E-5AB1-4438-A216-F0DC6D05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6CC169-C126-4F7F-A16A-D5DE4FBB4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9A727-CAFF-4260-A77B-F2350FA9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D28D-C037-405C-B668-01D8D729F1AC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5783D-1E96-4449-A42B-BFC823B2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2438-9CB0-4F0D-98A4-3BA90F3A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8AD6-BC18-4E8C-BE72-38EDCCCB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02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784037-EE25-4551-AF96-46D3674712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C010B4-D700-4463-9FF2-DB901265F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593F4-B609-4179-A5F4-C6880BFAC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D28D-C037-405C-B668-01D8D729F1AC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CF0F5-6A91-4DF9-B3DB-F4C312985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2AE36-104C-4C5F-8226-0747BA2D5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8AD6-BC18-4E8C-BE72-38EDCCCB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46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tch Deck b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hidden="1">
            <a:extLst>
              <a:ext uri="{FF2B5EF4-FFF2-40B4-BE49-F238E27FC236}">
                <a16:creationId xmlns:a16="http://schemas.microsoft.com/office/drawing/2014/main" id="{91CF0392-4A98-122E-E6F9-5EBD3764BD68}"/>
              </a:ext>
            </a:extLst>
          </p:cNvPr>
          <p:cNvGrpSpPr/>
          <p:nvPr userDrawn="1"/>
        </p:nvGrpSpPr>
        <p:grpSpPr>
          <a:xfrm>
            <a:off x="10274167" y="463237"/>
            <a:ext cx="1603882" cy="260065"/>
            <a:chOff x="10274167" y="463237"/>
            <a:chExt cx="1603882" cy="260065"/>
          </a:xfrm>
        </p:grpSpPr>
        <p:pic>
          <p:nvPicPr>
            <p:cNvPr id="11" name="Graphic 10" descr="Magnifying glass outline">
              <a:extLst>
                <a:ext uri="{FF2B5EF4-FFF2-40B4-BE49-F238E27FC236}">
                  <a16:creationId xmlns:a16="http://schemas.microsoft.com/office/drawing/2014/main" id="{54B0491C-6F41-57D7-95E2-1EFDF1D528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4167" y="463237"/>
              <a:ext cx="260065" cy="260065"/>
            </a:xfrm>
            <a:prstGeom prst="rect">
              <a:avLst/>
            </a:prstGeom>
            <a:effectLst>
              <a:outerShdw blurRad="176861" sx="102000" sy="102000" algn="ctr" rotWithShape="0">
                <a:schemeClr val="accent3"/>
              </a:outerShdw>
            </a:effectLst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D009C6D-FCD9-47EF-CD9A-D70BE0FA209D}"/>
                </a:ext>
              </a:extLst>
            </p:cNvPr>
            <p:cNvSpPr/>
            <p:nvPr userDrawn="1"/>
          </p:nvSpPr>
          <p:spPr>
            <a:xfrm>
              <a:off x="10560902" y="486228"/>
              <a:ext cx="1317147" cy="214086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ffectLst>
              <a:outerShdw blurRad="114300" sx="102000" sy="102000" algn="ctr" rotWithShape="0">
                <a:schemeClr val="bg1"/>
              </a:outerShdw>
            </a:effectLst>
          </p:spPr>
          <p:txBody>
            <a:bodyPr rtlCol="0" anchor="ctr"/>
            <a:lstStyle/>
            <a:p>
              <a:pPr lvl="0"/>
              <a:endParaRPr lang="en-LT" noProof="0">
                <a:solidFill>
                  <a:schemeClr val="tx1"/>
                </a:solidFill>
              </a:endParaRPr>
            </a:p>
          </p:txBody>
        </p:sp>
      </p:grpSp>
      <p:sp>
        <p:nvSpPr>
          <p:cNvPr id="13" name="Oval 12" hidden="1">
            <a:extLst>
              <a:ext uri="{FF2B5EF4-FFF2-40B4-BE49-F238E27FC236}">
                <a16:creationId xmlns:a16="http://schemas.microsoft.com/office/drawing/2014/main" id="{417F55F7-8AEC-953D-647F-661A2DF850B6}"/>
              </a:ext>
            </a:extLst>
          </p:cNvPr>
          <p:cNvSpPr/>
          <p:nvPr userDrawn="1"/>
        </p:nvSpPr>
        <p:spPr>
          <a:xfrm>
            <a:off x="-1715266" y="136525"/>
            <a:ext cx="8467758" cy="846775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Oval 13" hidden="1">
            <a:extLst>
              <a:ext uri="{FF2B5EF4-FFF2-40B4-BE49-F238E27FC236}">
                <a16:creationId xmlns:a16="http://schemas.microsoft.com/office/drawing/2014/main" id="{851325F9-C0A2-DC8D-A4B4-81663AEEB01C}"/>
              </a:ext>
            </a:extLst>
          </p:cNvPr>
          <p:cNvSpPr/>
          <p:nvPr userDrawn="1"/>
        </p:nvSpPr>
        <p:spPr>
          <a:xfrm>
            <a:off x="7777231" y="-1583515"/>
            <a:ext cx="8019615" cy="8019615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65BC6568-EC31-3BC4-DF6A-208E43078C9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579064" y="6296797"/>
            <a:ext cx="354584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>
              <a:defRPr kumimoji="0" lang="en-LT" sz="1200" b="0" i="0" u="none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>
                  <a:outerShdw blurRad="317500" dir="5400000" algn="t" rotWithShape="0">
                    <a:schemeClr val="accent3"/>
                  </a:outerShdw>
                </a:effectLst>
                <a:uLnTx/>
                <a:uFillTx/>
                <a:latin typeface="Nunito Sans Light" pitchFamily="2" charset="77"/>
                <a:cs typeface="Poppins SemiBold" pitchFamily="2" charset="77"/>
              </a:defRPr>
            </a:lvl1pPr>
          </a:lstStyle>
          <a:p>
            <a:fld id="{EF0C7008-8A87-D045-93C8-5F8585463453}" type="slidenum">
              <a:rPr lang="en-LT"/>
              <a:pPr/>
              <a:t>‹#›</a:t>
            </a:fld>
            <a:endParaRPr lang="en-LT"/>
          </a:p>
        </p:txBody>
      </p:sp>
      <p:sp>
        <p:nvSpPr>
          <p:cNvPr id="57" name="Footer Placeholder 4">
            <a:extLst>
              <a:ext uri="{FF2B5EF4-FFF2-40B4-BE49-F238E27FC236}">
                <a16:creationId xmlns:a16="http://schemas.microsoft.com/office/drawing/2014/main" id="{163678D0-BF68-DA21-586E-1098FA9C76CA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4718756" y="6249187"/>
            <a:ext cx="2754488" cy="365125"/>
          </a:xfrm>
          <a:prstGeom prst="rect">
            <a:avLst/>
          </a:prstGeom>
        </p:spPr>
        <p:txBody>
          <a:bodyPr vert="horz" wrap="none" lIns="0" tIns="46800" rIns="0" bIns="46800" rtlCol="0" anchor="ctr">
            <a:noAutofit/>
          </a:bodyPr>
          <a:lstStyle>
            <a:lvl1pPr algn="ctr">
              <a:defRPr lang="en-LT" sz="900" b="0" i="0" spc="10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Nunito Sans" pitchFamily="2" charset="77"/>
              </a:defRPr>
            </a:lvl1pPr>
          </a:lstStyle>
          <a:p>
            <a:pPr>
              <a:lnSpc>
                <a:spcPct val="80000"/>
              </a:lnSpc>
            </a:pPr>
            <a:endParaRPr lang="en-L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6217B7-2035-C7F4-C6DE-CA6A901C8B25}"/>
              </a:ext>
            </a:extLst>
          </p:cNvPr>
          <p:cNvSpPr/>
          <p:nvPr userDrawn="1"/>
        </p:nvSpPr>
        <p:spPr>
          <a:xfrm rot="2700000">
            <a:off x="11573648" y="6256344"/>
            <a:ext cx="360000" cy="360000"/>
          </a:xfrm>
          <a:prstGeom prst="ellipse">
            <a:avLst/>
          </a:prstGeom>
          <a:solidFill>
            <a:schemeClr val="tx1">
              <a:alpha val="0"/>
            </a:schemeClr>
          </a:solidFill>
          <a:ln w="12700">
            <a:gradFill flip="none" rotWithShape="1">
              <a:gsLst>
                <a:gs pos="20000">
                  <a:schemeClr val="accent3"/>
                </a:gs>
                <a:gs pos="80000">
                  <a:schemeClr val="accent2"/>
                </a:gs>
              </a:gsLst>
              <a:lin ang="2700000" scaled="1"/>
              <a:tileRect/>
            </a:gradFill>
          </a:ln>
          <a:effectLst>
            <a:outerShdw blurRad="88900" sx="102000" sy="102000" algn="ctr" rotWithShape="0">
              <a:schemeClr val="accent3"/>
            </a:outerShdw>
          </a:effectLst>
        </p:spPr>
        <p:txBody>
          <a:bodyPr wrap="none" lIns="0" tIns="0" rIns="0" bIns="0" rtlCol="0">
            <a:noAutofit/>
          </a:bodyPr>
          <a:lstStyle/>
          <a:p>
            <a:pPr lvl="0" algn="ctr"/>
            <a:endParaRPr lang="en-GB" sz="1200" b="1" spc="300">
              <a:gradFill flip="none" rotWithShape="1">
                <a:gsLst>
                  <a:gs pos="20000">
                    <a:schemeClr val="accent1"/>
                  </a:gs>
                  <a:gs pos="80000">
                    <a:schemeClr val="accent2"/>
                  </a:gs>
                </a:gsLst>
                <a:lin ang="2700000" scaled="1"/>
                <a:tileRect/>
              </a:gra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Interstellar Loog">
            <a:extLst>
              <a:ext uri="{FF2B5EF4-FFF2-40B4-BE49-F238E27FC236}">
                <a16:creationId xmlns:a16="http://schemas.microsoft.com/office/drawing/2014/main" id="{07DE7F5F-DFE2-002F-1094-2FAEBF62099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88966" y="493702"/>
            <a:ext cx="414068" cy="413224"/>
            <a:chOff x="2346132" y="720368"/>
            <a:chExt cx="2470030" cy="2464988"/>
          </a:xfrm>
          <a:effectLst>
            <a:outerShdw blurRad="254000" sx="102000" sy="102000" algn="ctr" rotWithShape="0">
              <a:schemeClr val="bg1"/>
            </a:outerShdw>
          </a:effectLst>
        </p:grpSpPr>
        <p:sp>
          <p:nvSpPr>
            <p:cNvPr id="21" name="Rounded rectangle">
              <a:extLst>
                <a:ext uri="{FF2B5EF4-FFF2-40B4-BE49-F238E27FC236}">
                  <a16:creationId xmlns:a16="http://schemas.microsoft.com/office/drawing/2014/main" id="{07E99EA6-6459-EA2A-5C26-2B2D1C01C667}"/>
                </a:ext>
              </a:extLst>
            </p:cNvPr>
            <p:cNvSpPr/>
            <p:nvPr/>
          </p:nvSpPr>
          <p:spPr>
            <a:xfrm rot="2700000">
              <a:off x="2457886" y="827617"/>
              <a:ext cx="2247011" cy="2247001"/>
            </a:xfrm>
            <a:custGeom>
              <a:avLst/>
              <a:gdLst>
                <a:gd name="connsiteX0" fmla="*/ 2246275 w 2247011"/>
                <a:gd name="connsiteY0" fmla="*/ 561394 h 2247001"/>
                <a:gd name="connsiteX1" fmla="*/ 1684517 w 2247011"/>
                <a:gd name="connsiteY1" fmla="*/ -354 h 2247001"/>
                <a:gd name="connsiteX2" fmla="*/ 561011 w 2247011"/>
                <a:gd name="connsiteY2" fmla="*/ -354 h 2247001"/>
                <a:gd name="connsiteX3" fmla="*/ -737 w 2247011"/>
                <a:gd name="connsiteY3" fmla="*/ 561394 h 2247001"/>
                <a:gd name="connsiteX4" fmla="*/ -737 w 2247011"/>
                <a:gd name="connsiteY4" fmla="*/ 1684895 h 2247001"/>
                <a:gd name="connsiteX5" fmla="*/ 561011 w 2247011"/>
                <a:gd name="connsiteY5" fmla="*/ 2246648 h 2247001"/>
                <a:gd name="connsiteX6" fmla="*/ 1684517 w 2247011"/>
                <a:gd name="connsiteY6" fmla="*/ 2246648 h 2247001"/>
                <a:gd name="connsiteX7" fmla="*/ 2246275 w 2247011"/>
                <a:gd name="connsiteY7" fmla="*/ 1684895 h 2247001"/>
                <a:gd name="connsiteX8" fmla="*/ 2246275 w 2247011"/>
                <a:gd name="connsiteY8" fmla="*/ 561394 h 22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011" h="2247001">
                  <a:moveTo>
                    <a:pt x="2246275" y="561394"/>
                  </a:moveTo>
                  <a:cubicBezTo>
                    <a:pt x="2246275" y="251358"/>
                    <a:pt x="1994547" y="-354"/>
                    <a:pt x="1684517" y="-354"/>
                  </a:cubicBezTo>
                  <a:lnTo>
                    <a:pt x="561011" y="-354"/>
                  </a:lnTo>
                  <a:cubicBezTo>
                    <a:pt x="250975" y="-354"/>
                    <a:pt x="-737" y="251358"/>
                    <a:pt x="-737" y="561394"/>
                  </a:cubicBezTo>
                  <a:lnTo>
                    <a:pt x="-737" y="1684895"/>
                  </a:lnTo>
                  <a:cubicBezTo>
                    <a:pt x="-737" y="1994935"/>
                    <a:pt x="250975" y="2246648"/>
                    <a:pt x="561011" y="2246648"/>
                  </a:cubicBezTo>
                  <a:lnTo>
                    <a:pt x="1684517" y="2246648"/>
                  </a:lnTo>
                  <a:cubicBezTo>
                    <a:pt x="1994547" y="2246648"/>
                    <a:pt x="2246275" y="1994935"/>
                    <a:pt x="2246275" y="1684895"/>
                  </a:cubicBezTo>
                  <a:lnTo>
                    <a:pt x="2246275" y="561394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" name="PPT">
              <a:extLst>
                <a:ext uri="{FF2B5EF4-FFF2-40B4-BE49-F238E27FC236}">
                  <a16:creationId xmlns:a16="http://schemas.microsoft.com/office/drawing/2014/main" id="{59961CB5-55E7-A2F5-1FE7-FA56318D134A}"/>
                </a:ext>
              </a:extLst>
            </p:cNvPr>
            <p:cNvSpPr/>
            <p:nvPr/>
          </p:nvSpPr>
          <p:spPr>
            <a:xfrm>
              <a:off x="2346132" y="1856934"/>
              <a:ext cx="2470030" cy="1328422"/>
            </a:xfrm>
            <a:custGeom>
              <a:avLst/>
              <a:gdLst>
                <a:gd name="connsiteX0" fmla="*/ 1321987 w 2470030"/>
                <a:gd name="connsiteY0" fmla="*/ 152946 h 1328422"/>
                <a:gd name="connsiteX1" fmla="*/ 1321988 w 2470030"/>
                <a:gd name="connsiteY1" fmla="*/ 514767 h 1328422"/>
                <a:gd name="connsiteX2" fmla="*/ 1401378 w 2470030"/>
                <a:gd name="connsiteY2" fmla="*/ 514767 h 1328422"/>
                <a:gd name="connsiteX3" fmla="*/ 1463203 w 2470030"/>
                <a:gd name="connsiteY3" fmla="*/ 491867 h 1328422"/>
                <a:gd name="connsiteX4" fmla="*/ 1483811 w 2470030"/>
                <a:gd name="connsiteY4" fmla="*/ 414007 h 1328422"/>
                <a:gd name="connsiteX5" fmla="*/ 1483811 w 2470030"/>
                <a:gd name="connsiteY5" fmla="*/ 253706 h 1328422"/>
                <a:gd name="connsiteX6" fmla="*/ 1463203 w 2470030"/>
                <a:gd name="connsiteY6" fmla="*/ 175845 h 1328422"/>
                <a:gd name="connsiteX7" fmla="*/ 1401377 w 2470030"/>
                <a:gd name="connsiteY7" fmla="*/ 152946 h 1328422"/>
                <a:gd name="connsiteX8" fmla="*/ 677360 w 2470030"/>
                <a:gd name="connsiteY8" fmla="*/ 152668 h 1328422"/>
                <a:gd name="connsiteX9" fmla="*/ 677361 w 2470030"/>
                <a:gd name="connsiteY9" fmla="*/ 514489 h 1328422"/>
                <a:gd name="connsiteX10" fmla="*/ 756743 w 2470030"/>
                <a:gd name="connsiteY10" fmla="*/ 514489 h 1328422"/>
                <a:gd name="connsiteX11" fmla="*/ 818576 w 2470030"/>
                <a:gd name="connsiteY11" fmla="*/ 491589 h 1328422"/>
                <a:gd name="connsiteX12" fmla="*/ 839184 w 2470030"/>
                <a:gd name="connsiteY12" fmla="*/ 413729 h 1328422"/>
                <a:gd name="connsiteX13" fmla="*/ 839184 w 2470030"/>
                <a:gd name="connsiteY13" fmla="*/ 253428 h 1328422"/>
                <a:gd name="connsiteX14" fmla="*/ 818576 w 2470030"/>
                <a:gd name="connsiteY14" fmla="*/ 175567 h 1328422"/>
                <a:gd name="connsiteX15" fmla="*/ 756742 w 2470030"/>
                <a:gd name="connsiteY15" fmla="*/ 152668 h 1328422"/>
                <a:gd name="connsiteX16" fmla="*/ 509425 w 2470030"/>
                <a:gd name="connsiteY16" fmla="*/ 0 h 1328422"/>
                <a:gd name="connsiteX17" fmla="*/ 593388 w 2470030"/>
                <a:gd name="connsiteY17" fmla="*/ 0 h 1328422"/>
                <a:gd name="connsiteX18" fmla="*/ 756742 w 2470030"/>
                <a:gd name="connsiteY18" fmla="*/ 0 h 1328422"/>
                <a:gd name="connsiteX19" fmla="*/ 756746 w 2470030"/>
                <a:gd name="connsiteY19" fmla="*/ 0 h 1328422"/>
                <a:gd name="connsiteX20" fmla="*/ 2456417 w 2470030"/>
                <a:gd name="connsiteY20" fmla="*/ 3 h 1328422"/>
                <a:gd name="connsiteX21" fmla="*/ 2462415 w 2470030"/>
                <a:gd name="connsiteY21" fmla="*/ 20255 h 1328422"/>
                <a:gd name="connsiteX22" fmla="*/ 2470030 w 2470030"/>
                <a:gd name="connsiteY22" fmla="*/ 99751 h 1328422"/>
                <a:gd name="connsiteX23" fmla="*/ 2464964 w 2470030"/>
                <a:gd name="connsiteY23" fmla="*/ 152670 h 1328422"/>
                <a:gd name="connsiteX24" fmla="*/ 1970452 w 2470030"/>
                <a:gd name="connsiteY24" fmla="*/ 152669 h 1328422"/>
                <a:gd name="connsiteX25" fmla="*/ 1970453 w 2470030"/>
                <a:gd name="connsiteY25" fmla="*/ 771772 h 1328422"/>
                <a:gd name="connsiteX26" fmla="*/ 1802518 w 2470030"/>
                <a:gd name="connsiteY26" fmla="*/ 939707 h 1328422"/>
                <a:gd name="connsiteX27" fmla="*/ 1802517 w 2470030"/>
                <a:gd name="connsiteY27" fmla="*/ 152669 h 1328422"/>
                <a:gd name="connsiteX28" fmla="*/ 1636626 w 2470030"/>
                <a:gd name="connsiteY28" fmla="*/ 152669 h 1328422"/>
                <a:gd name="connsiteX29" fmla="*/ 1647834 w 2470030"/>
                <a:gd name="connsiteY29" fmla="*/ 203422 h 1328422"/>
                <a:gd name="connsiteX30" fmla="*/ 1651746 w 2470030"/>
                <a:gd name="connsiteY30" fmla="*/ 264393 h 1328422"/>
                <a:gd name="connsiteX31" fmla="*/ 1651746 w 2470030"/>
                <a:gd name="connsiteY31" fmla="*/ 403320 h 1328422"/>
                <a:gd name="connsiteX32" fmla="*/ 1589152 w 2470030"/>
                <a:gd name="connsiteY32" fmla="*/ 600261 h 1328422"/>
                <a:gd name="connsiteX33" fmla="*/ 1401378 w 2470030"/>
                <a:gd name="connsiteY33" fmla="*/ 667434 h 1328422"/>
                <a:gd name="connsiteX34" fmla="*/ 1321988 w 2470030"/>
                <a:gd name="connsiteY34" fmla="*/ 667434 h 1328422"/>
                <a:gd name="connsiteX35" fmla="*/ 1321989 w 2470030"/>
                <a:gd name="connsiteY35" fmla="*/ 1320475 h 1328422"/>
                <a:gd name="connsiteX36" fmla="*/ 1320854 w 2470030"/>
                <a:gd name="connsiteY36" fmla="*/ 1320811 h 1328422"/>
                <a:gd name="connsiteX37" fmla="*/ 1161862 w 2470030"/>
                <a:gd name="connsiteY37" fmla="*/ 1320808 h 1328422"/>
                <a:gd name="connsiteX38" fmla="*/ 1154054 w 2470030"/>
                <a:gd name="connsiteY38" fmla="*/ 1318495 h 1328422"/>
                <a:gd name="connsiteX39" fmla="*/ 1154052 w 2470030"/>
                <a:gd name="connsiteY39" fmla="*/ 152668 h 1328422"/>
                <a:gd name="connsiteX40" fmla="*/ 992060 w 2470030"/>
                <a:gd name="connsiteY40" fmla="*/ 152668 h 1328422"/>
                <a:gd name="connsiteX41" fmla="*/ 1003207 w 2470030"/>
                <a:gd name="connsiteY41" fmla="*/ 203144 h 1328422"/>
                <a:gd name="connsiteX42" fmla="*/ 1007119 w 2470030"/>
                <a:gd name="connsiteY42" fmla="*/ 264115 h 1328422"/>
                <a:gd name="connsiteX43" fmla="*/ 1007119 w 2470030"/>
                <a:gd name="connsiteY43" fmla="*/ 403042 h 1328422"/>
                <a:gd name="connsiteX44" fmla="*/ 944525 w 2470030"/>
                <a:gd name="connsiteY44" fmla="*/ 599983 h 1328422"/>
                <a:gd name="connsiteX45" fmla="*/ 756743 w 2470030"/>
                <a:gd name="connsiteY45" fmla="*/ 667156 h 1328422"/>
                <a:gd name="connsiteX46" fmla="*/ 677361 w 2470030"/>
                <a:gd name="connsiteY46" fmla="*/ 667156 h 1328422"/>
                <a:gd name="connsiteX47" fmla="*/ 677362 w 2470030"/>
                <a:gd name="connsiteY47" fmla="*/ 936866 h 1328422"/>
                <a:gd name="connsiteX48" fmla="*/ 509426 w 2470030"/>
                <a:gd name="connsiteY48" fmla="*/ 768931 h 1328422"/>
                <a:gd name="connsiteX49" fmla="*/ 509425 w 2470030"/>
                <a:gd name="connsiteY49" fmla="*/ 168151 h 1328422"/>
                <a:gd name="connsiteX50" fmla="*/ 8084 w 2470030"/>
                <a:gd name="connsiteY50" fmla="*/ 168150 h 1328422"/>
                <a:gd name="connsiteX51" fmla="*/ 7612 w 2470030"/>
                <a:gd name="connsiteY51" fmla="*/ 166558 h 1328422"/>
                <a:gd name="connsiteX52" fmla="*/ 7613 w 2470030"/>
                <a:gd name="connsiteY52" fmla="*/ 7571 h 1328422"/>
                <a:gd name="connsiteX53" fmla="*/ 9791 w 2470030"/>
                <a:gd name="connsiteY53" fmla="*/ 215 h 1328422"/>
                <a:gd name="connsiteX54" fmla="*/ 509425 w 2470030"/>
                <a:gd name="connsiteY54" fmla="*/ 216 h 1328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470030" h="1328422">
                  <a:moveTo>
                    <a:pt x="1321987" y="152946"/>
                  </a:moveTo>
                  <a:lnTo>
                    <a:pt x="1321988" y="514767"/>
                  </a:lnTo>
                  <a:lnTo>
                    <a:pt x="1401378" y="514767"/>
                  </a:lnTo>
                  <a:cubicBezTo>
                    <a:pt x="1428858" y="514767"/>
                    <a:pt x="1449467" y="507133"/>
                    <a:pt x="1463203" y="491867"/>
                  </a:cubicBezTo>
                  <a:cubicBezTo>
                    <a:pt x="1476947" y="476600"/>
                    <a:pt x="1483811" y="450647"/>
                    <a:pt x="1483811" y="414007"/>
                  </a:cubicBezTo>
                  <a:lnTo>
                    <a:pt x="1483811" y="253706"/>
                  </a:lnTo>
                  <a:cubicBezTo>
                    <a:pt x="1483811" y="217066"/>
                    <a:pt x="1476947" y="191113"/>
                    <a:pt x="1463203" y="175845"/>
                  </a:cubicBezTo>
                  <a:cubicBezTo>
                    <a:pt x="1449466" y="160579"/>
                    <a:pt x="1428858" y="152946"/>
                    <a:pt x="1401377" y="152946"/>
                  </a:cubicBezTo>
                  <a:close/>
                  <a:moveTo>
                    <a:pt x="677360" y="152668"/>
                  </a:moveTo>
                  <a:lnTo>
                    <a:pt x="677361" y="514489"/>
                  </a:lnTo>
                  <a:lnTo>
                    <a:pt x="756743" y="514489"/>
                  </a:lnTo>
                  <a:cubicBezTo>
                    <a:pt x="784223" y="514489"/>
                    <a:pt x="804840" y="506855"/>
                    <a:pt x="818576" y="491589"/>
                  </a:cubicBezTo>
                  <a:cubicBezTo>
                    <a:pt x="832320" y="476322"/>
                    <a:pt x="839184" y="450369"/>
                    <a:pt x="839184" y="413729"/>
                  </a:cubicBezTo>
                  <a:lnTo>
                    <a:pt x="839184" y="253428"/>
                  </a:lnTo>
                  <a:cubicBezTo>
                    <a:pt x="839184" y="216788"/>
                    <a:pt x="832320" y="190835"/>
                    <a:pt x="818576" y="175567"/>
                  </a:cubicBezTo>
                  <a:cubicBezTo>
                    <a:pt x="804839" y="160301"/>
                    <a:pt x="784223" y="152668"/>
                    <a:pt x="756742" y="152668"/>
                  </a:cubicBezTo>
                  <a:close/>
                  <a:moveTo>
                    <a:pt x="509425" y="0"/>
                  </a:moveTo>
                  <a:lnTo>
                    <a:pt x="593388" y="0"/>
                  </a:lnTo>
                  <a:lnTo>
                    <a:pt x="756742" y="0"/>
                  </a:lnTo>
                  <a:lnTo>
                    <a:pt x="756746" y="0"/>
                  </a:lnTo>
                  <a:lnTo>
                    <a:pt x="2456417" y="3"/>
                  </a:lnTo>
                  <a:lnTo>
                    <a:pt x="2462415" y="20255"/>
                  </a:lnTo>
                  <a:cubicBezTo>
                    <a:pt x="2467491" y="46490"/>
                    <a:pt x="2470029" y="73120"/>
                    <a:pt x="2470030" y="99751"/>
                  </a:cubicBezTo>
                  <a:lnTo>
                    <a:pt x="2464964" y="152670"/>
                  </a:lnTo>
                  <a:lnTo>
                    <a:pt x="1970452" y="152669"/>
                  </a:lnTo>
                  <a:lnTo>
                    <a:pt x="1970453" y="771772"/>
                  </a:lnTo>
                  <a:lnTo>
                    <a:pt x="1802518" y="939707"/>
                  </a:lnTo>
                  <a:lnTo>
                    <a:pt x="1802517" y="152669"/>
                  </a:lnTo>
                  <a:lnTo>
                    <a:pt x="1636626" y="152669"/>
                  </a:lnTo>
                  <a:lnTo>
                    <a:pt x="1647834" y="203422"/>
                  </a:lnTo>
                  <a:cubicBezTo>
                    <a:pt x="1650442" y="222442"/>
                    <a:pt x="1651746" y="242765"/>
                    <a:pt x="1651746" y="264393"/>
                  </a:cubicBezTo>
                  <a:lnTo>
                    <a:pt x="1651746" y="403320"/>
                  </a:lnTo>
                  <a:cubicBezTo>
                    <a:pt x="1651746" y="489832"/>
                    <a:pt x="1630882" y="555478"/>
                    <a:pt x="1589152" y="600261"/>
                  </a:cubicBezTo>
                  <a:cubicBezTo>
                    <a:pt x="1547423" y="645043"/>
                    <a:pt x="1484837" y="667434"/>
                    <a:pt x="1401378" y="667434"/>
                  </a:cubicBezTo>
                  <a:lnTo>
                    <a:pt x="1321988" y="667434"/>
                  </a:lnTo>
                  <a:lnTo>
                    <a:pt x="1321989" y="1320475"/>
                  </a:lnTo>
                  <a:lnTo>
                    <a:pt x="1320854" y="1320811"/>
                  </a:lnTo>
                  <a:cubicBezTo>
                    <a:pt x="1268385" y="1330960"/>
                    <a:pt x="1214333" y="1330959"/>
                    <a:pt x="1161862" y="1320808"/>
                  </a:cubicBezTo>
                  <a:lnTo>
                    <a:pt x="1154054" y="1318495"/>
                  </a:lnTo>
                  <a:lnTo>
                    <a:pt x="1154052" y="152668"/>
                  </a:lnTo>
                  <a:lnTo>
                    <a:pt x="992060" y="152668"/>
                  </a:lnTo>
                  <a:lnTo>
                    <a:pt x="1003207" y="203144"/>
                  </a:lnTo>
                  <a:cubicBezTo>
                    <a:pt x="1005815" y="222164"/>
                    <a:pt x="1007119" y="242487"/>
                    <a:pt x="1007119" y="264115"/>
                  </a:cubicBezTo>
                  <a:lnTo>
                    <a:pt x="1007119" y="403042"/>
                  </a:lnTo>
                  <a:cubicBezTo>
                    <a:pt x="1007119" y="489554"/>
                    <a:pt x="986255" y="555200"/>
                    <a:pt x="944525" y="599983"/>
                  </a:cubicBezTo>
                  <a:cubicBezTo>
                    <a:pt x="902796" y="644765"/>
                    <a:pt x="840202" y="667156"/>
                    <a:pt x="756743" y="667156"/>
                  </a:cubicBezTo>
                  <a:lnTo>
                    <a:pt x="677361" y="667156"/>
                  </a:lnTo>
                  <a:lnTo>
                    <a:pt x="677362" y="936866"/>
                  </a:lnTo>
                  <a:lnTo>
                    <a:pt x="509426" y="768931"/>
                  </a:lnTo>
                  <a:lnTo>
                    <a:pt x="509425" y="168151"/>
                  </a:lnTo>
                  <a:lnTo>
                    <a:pt x="8084" y="168150"/>
                  </a:lnTo>
                  <a:lnTo>
                    <a:pt x="7612" y="166558"/>
                  </a:lnTo>
                  <a:cubicBezTo>
                    <a:pt x="-2537" y="114090"/>
                    <a:pt x="-2537" y="60039"/>
                    <a:pt x="7613" y="7571"/>
                  </a:cubicBezTo>
                  <a:lnTo>
                    <a:pt x="9791" y="215"/>
                  </a:lnTo>
                  <a:lnTo>
                    <a:pt x="509425" y="216"/>
                  </a:lnTo>
                  <a:close/>
                </a:path>
              </a:pathLst>
            </a:custGeom>
            <a:solidFill>
              <a:schemeClr val="bg1"/>
            </a:solidFill>
            <a:ln w="9649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4" name="INT">
              <a:extLst>
                <a:ext uri="{FF2B5EF4-FFF2-40B4-BE49-F238E27FC236}">
                  <a16:creationId xmlns:a16="http://schemas.microsoft.com/office/drawing/2014/main" id="{93090115-0707-E7D3-3B15-D01238128B0B}"/>
                </a:ext>
              </a:extLst>
            </p:cNvPr>
            <p:cNvSpPr/>
            <p:nvPr/>
          </p:nvSpPr>
          <p:spPr>
            <a:xfrm rot="5">
              <a:off x="2855137" y="720368"/>
              <a:ext cx="1462663" cy="968924"/>
            </a:xfrm>
            <a:custGeom>
              <a:avLst/>
              <a:gdLst>
                <a:gd name="connsiteX0" fmla="*/ 1294727 w 1462663"/>
                <a:gd name="connsiteY0" fmla="*/ 397581 h 968924"/>
                <a:gd name="connsiteX1" fmla="*/ 1462662 w 1462663"/>
                <a:gd name="connsiteY1" fmla="*/ 565516 h 968924"/>
                <a:gd name="connsiteX2" fmla="*/ 1462663 w 1462663"/>
                <a:gd name="connsiteY2" fmla="*/ 968818 h 968924"/>
                <a:gd name="connsiteX3" fmla="*/ 1294728 w 1462663"/>
                <a:gd name="connsiteY3" fmla="*/ 968818 h 968924"/>
                <a:gd name="connsiteX4" fmla="*/ 167935 w 1462663"/>
                <a:gd name="connsiteY4" fmla="*/ 374252 h 968924"/>
                <a:gd name="connsiteX5" fmla="*/ 167935 w 1462663"/>
                <a:gd name="connsiteY5" fmla="*/ 968924 h 968924"/>
                <a:gd name="connsiteX6" fmla="*/ 0 w 1462663"/>
                <a:gd name="connsiteY6" fmla="*/ 968924 h 968924"/>
                <a:gd name="connsiteX7" fmla="*/ 0 w 1462663"/>
                <a:gd name="connsiteY7" fmla="*/ 542188 h 968924"/>
                <a:gd name="connsiteX8" fmla="*/ 667015 w 1462663"/>
                <a:gd name="connsiteY8" fmla="*/ 0 h 968924"/>
                <a:gd name="connsiteX9" fmla="*/ 870325 w 1462663"/>
                <a:gd name="connsiteY9" fmla="*/ 577652 h 968924"/>
                <a:gd name="connsiteX10" fmla="*/ 874161 w 1462663"/>
                <a:gd name="connsiteY10" fmla="*/ 577652 h 968924"/>
                <a:gd name="connsiteX11" fmla="*/ 874160 w 1462663"/>
                <a:gd name="connsiteY11" fmla="*/ 24781 h 968924"/>
                <a:gd name="connsiteX12" fmla="*/ 876278 w 1462663"/>
                <a:gd name="connsiteY12" fmla="*/ 25408 h 968924"/>
                <a:gd name="connsiteX13" fmla="*/ 1013899 w 1462663"/>
                <a:gd name="connsiteY13" fmla="*/ 116754 h 968924"/>
                <a:gd name="connsiteX14" fmla="*/ 1061879 w 1462663"/>
                <a:gd name="connsiteY14" fmla="*/ 164734 h 968924"/>
                <a:gd name="connsiteX15" fmla="*/ 1061881 w 1462663"/>
                <a:gd name="connsiteY15" fmla="*/ 968186 h 968924"/>
                <a:gd name="connsiteX16" fmla="*/ 845430 w 1462663"/>
                <a:gd name="connsiteY16" fmla="*/ 968187 h 968924"/>
                <a:gd name="connsiteX17" fmla="*/ 592576 w 1462663"/>
                <a:gd name="connsiteY17" fmla="*/ 257986 h 968924"/>
                <a:gd name="connsiteX18" fmla="*/ 588747 w 1462663"/>
                <a:gd name="connsiteY18" fmla="*/ 257986 h 968924"/>
                <a:gd name="connsiteX19" fmla="*/ 588748 w 1462663"/>
                <a:gd name="connsiteY19" fmla="*/ 968187 h 968924"/>
                <a:gd name="connsiteX20" fmla="*/ 401022 w 1462663"/>
                <a:gd name="connsiteY20" fmla="*/ 968188 h 968924"/>
                <a:gd name="connsiteX21" fmla="*/ 401020 w 1462663"/>
                <a:gd name="connsiteY21" fmla="*/ 141166 h 968924"/>
                <a:gd name="connsiteX22" fmla="*/ 425435 w 1462663"/>
                <a:gd name="connsiteY22" fmla="*/ 116752 h 968924"/>
                <a:gd name="connsiteX23" fmla="*/ 640173 w 1462663"/>
                <a:gd name="connsiteY23" fmla="*/ 2571 h 96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62663" h="968924">
                  <a:moveTo>
                    <a:pt x="1294727" y="397581"/>
                  </a:moveTo>
                  <a:lnTo>
                    <a:pt x="1462662" y="565516"/>
                  </a:lnTo>
                  <a:lnTo>
                    <a:pt x="1462663" y="968818"/>
                  </a:lnTo>
                  <a:lnTo>
                    <a:pt x="1294728" y="968818"/>
                  </a:lnTo>
                  <a:close/>
                  <a:moveTo>
                    <a:pt x="167935" y="374252"/>
                  </a:moveTo>
                  <a:lnTo>
                    <a:pt x="167935" y="968924"/>
                  </a:lnTo>
                  <a:lnTo>
                    <a:pt x="0" y="968924"/>
                  </a:lnTo>
                  <a:lnTo>
                    <a:pt x="0" y="542188"/>
                  </a:lnTo>
                  <a:close/>
                  <a:moveTo>
                    <a:pt x="667015" y="0"/>
                  </a:moveTo>
                  <a:lnTo>
                    <a:pt x="870325" y="577652"/>
                  </a:lnTo>
                  <a:lnTo>
                    <a:pt x="874161" y="577652"/>
                  </a:lnTo>
                  <a:lnTo>
                    <a:pt x="874160" y="24781"/>
                  </a:lnTo>
                  <a:lnTo>
                    <a:pt x="876278" y="25408"/>
                  </a:lnTo>
                  <a:cubicBezTo>
                    <a:pt x="926371" y="45707"/>
                    <a:pt x="973301" y="76156"/>
                    <a:pt x="1013899" y="116754"/>
                  </a:cubicBezTo>
                  <a:lnTo>
                    <a:pt x="1061879" y="164734"/>
                  </a:lnTo>
                  <a:lnTo>
                    <a:pt x="1061881" y="968186"/>
                  </a:lnTo>
                  <a:lnTo>
                    <a:pt x="845430" y="968187"/>
                  </a:lnTo>
                  <a:lnTo>
                    <a:pt x="592576" y="257986"/>
                  </a:lnTo>
                  <a:lnTo>
                    <a:pt x="588747" y="257986"/>
                  </a:lnTo>
                  <a:lnTo>
                    <a:pt x="588748" y="968187"/>
                  </a:lnTo>
                  <a:lnTo>
                    <a:pt x="401022" y="968188"/>
                  </a:lnTo>
                  <a:lnTo>
                    <a:pt x="401020" y="141166"/>
                  </a:lnTo>
                  <a:lnTo>
                    <a:pt x="425435" y="116752"/>
                  </a:lnTo>
                  <a:cubicBezTo>
                    <a:pt x="486331" y="55855"/>
                    <a:pt x="561471" y="17795"/>
                    <a:pt x="640173" y="2571"/>
                  </a:cubicBezTo>
                  <a:close/>
                </a:path>
              </a:pathLst>
            </a:custGeom>
            <a:solidFill>
              <a:srgbClr val="FFFFFF"/>
            </a:solidFill>
            <a:ln w="11982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</p:spTree>
    <p:extLst>
      <p:ext uri="{BB962C8B-B14F-4D97-AF65-F5344CB8AC3E}">
        <p14:creationId xmlns:p14="http://schemas.microsoft.com/office/powerpoint/2010/main" val="1484555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tch Deck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 hidden="1">
            <a:extLst>
              <a:ext uri="{FF2B5EF4-FFF2-40B4-BE49-F238E27FC236}">
                <a16:creationId xmlns:a16="http://schemas.microsoft.com/office/drawing/2014/main" id="{417F55F7-8AEC-953D-647F-661A2DF850B6}"/>
              </a:ext>
            </a:extLst>
          </p:cNvPr>
          <p:cNvSpPr/>
          <p:nvPr userDrawn="1"/>
        </p:nvSpPr>
        <p:spPr>
          <a:xfrm>
            <a:off x="-1715266" y="136525"/>
            <a:ext cx="8467758" cy="846775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Oval 13" hidden="1">
            <a:extLst>
              <a:ext uri="{FF2B5EF4-FFF2-40B4-BE49-F238E27FC236}">
                <a16:creationId xmlns:a16="http://schemas.microsoft.com/office/drawing/2014/main" id="{851325F9-C0A2-DC8D-A4B4-81663AEEB01C}"/>
              </a:ext>
            </a:extLst>
          </p:cNvPr>
          <p:cNvSpPr/>
          <p:nvPr userDrawn="1"/>
        </p:nvSpPr>
        <p:spPr>
          <a:xfrm>
            <a:off x="7777231" y="-1583515"/>
            <a:ext cx="8019615" cy="8019615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7" name="Footer Placeholder 4">
            <a:extLst>
              <a:ext uri="{FF2B5EF4-FFF2-40B4-BE49-F238E27FC236}">
                <a16:creationId xmlns:a16="http://schemas.microsoft.com/office/drawing/2014/main" id="{163678D0-BF68-DA21-586E-1098FA9C7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18756" y="6249187"/>
            <a:ext cx="2754488" cy="365125"/>
          </a:xfrm>
          <a:prstGeom prst="rect">
            <a:avLst/>
          </a:prstGeom>
        </p:spPr>
        <p:txBody>
          <a:bodyPr vert="horz" wrap="none" lIns="0" tIns="46800" rIns="0" bIns="46800" rtlCol="0" anchor="ctr">
            <a:noAutofit/>
          </a:bodyPr>
          <a:lstStyle>
            <a:lvl1pPr algn="ctr">
              <a:defRPr lang="en-LT" sz="900" b="0" i="0" spc="200" baseline="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Nunito Sans" pitchFamily="2" charset="77"/>
              </a:defRPr>
            </a:lvl1pPr>
          </a:lstStyle>
          <a:p>
            <a:pPr>
              <a:lnSpc>
                <a:spcPct val="80000"/>
              </a:lnSpc>
            </a:pP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64327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8A951-8AE4-48A5-A4E7-319A1164C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5965E-4524-4E0E-9643-3C8A90F0E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42C52-4CFD-46CC-995D-46CB6D691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D28D-C037-405C-B668-01D8D729F1AC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130E5-3BD2-45F0-8A1A-E93A9C35E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898FE-5A93-4B51-B56B-DE07D8C2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8AD6-BC18-4E8C-BE72-38EDCCCB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37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5F28-5964-46C4-891A-397F55679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E8B72-27BD-4C5A-906D-A31BE91C7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DCEE6-A5ED-4ABD-8512-D223ED81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D28D-C037-405C-B668-01D8D729F1AC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41214-36B5-40E4-95B7-B570041EC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9D6D1-0749-4CB1-94C4-B3ACED909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8AD6-BC18-4E8C-BE72-38EDCCCB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224E7-BD9D-49E5-9316-95340720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8A4C1-250B-469A-AB7F-1943B676AB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A032A-8772-4F14-B4E6-931B76CC6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DA41D-9970-4D3D-98F2-341515C84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D28D-C037-405C-B668-01D8D729F1AC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DFD3C-CBC9-4912-9115-7CD239A2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BA67A-E269-41E9-ADC4-E78C50A9E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8AD6-BC18-4E8C-BE72-38EDCCCB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27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B26F-EC67-4781-89D9-A2EC49A79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455C9-7BA7-4F1C-81E6-F09FC667D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08BD2-EE1D-487F-9B70-1EBAC662C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C8308-A324-4300-BD1F-7C64483935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5A2D5-02C2-4CC3-8C0E-A998C4CB42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BEAC81-FBC7-4D4D-8B9A-DA7E69DDB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D28D-C037-405C-B668-01D8D729F1AC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B6597-AA7C-494F-946C-89C0172F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35CB38-0FAD-4E59-8221-771629F48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8AD6-BC18-4E8C-BE72-38EDCCCB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89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3C071-E4AC-44F4-BEA0-075DC41C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5807D-016C-4352-A175-51F5699C6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D28D-C037-405C-B668-01D8D729F1AC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D27E5-05E4-4972-9697-D46FEBCB7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CC1C0-6846-4E1D-BF1A-899759B1A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8AD6-BC18-4E8C-BE72-38EDCCCB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3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B75C4F-64E8-44B7-8067-C04B80076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D28D-C037-405C-B668-01D8D729F1AC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58283D-C6C1-4F50-B2E2-8F7D7743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8BA6E-5448-4D88-8289-34ED8E550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8AD6-BC18-4E8C-BE72-38EDCCCB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46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9AB0F-2337-4850-BDC3-DEFD64311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A89C6-5EC5-40D5-BA5F-39B923240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6193C-4910-463C-A53C-EDDCD3BC9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7CE26-4076-45C2-818D-C08E084F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D28D-C037-405C-B668-01D8D729F1AC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DC9B7-9172-4AD5-A939-A96931182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584C7-E885-4443-B57E-5D709957A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8AD6-BC18-4E8C-BE72-38EDCCCB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9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C628-C771-40E6-ABA0-279E0937B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0EA63B-60E4-4ED0-97BC-52B5A5CC5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0BF4F-4195-4A51-8966-97AE08DB01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31B9C-59A1-48F2-8560-0D3D44528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D28D-C037-405C-B668-01D8D729F1AC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4544A-090D-44BD-A041-E4B8EFE85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D2A6D-7454-4BAF-B1AA-5DDE94C0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8AD6-BC18-4E8C-BE72-38EDCCCB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0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4545E6-EB72-4BF5-BEA0-1E292E3C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F5A21-A0D9-4A17-893A-239E121CA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7A37C-BEE6-4884-A99F-9EF060EBDD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AD28D-C037-405C-B668-01D8D729F1AC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3604A-B19A-453B-912E-45077FC85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F61EB-84E9-4197-94BA-21B385AF3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28AD6-BC18-4E8C-BE72-38EDCCCB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0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75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E68450-8F95-5C52-1E0C-18441AA29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3BF27-3AF9-7DE0-5A0A-E95F0EAAC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2151F-7DE0-DF4A-B52F-13DF4AA6DD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49187"/>
            <a:ext cx="2743200" cy="365125"/>
          </a:xfrm>
          <a:prstGeom prst="rect">
            <a:avLst/>
          </a:prstGeom>
        </p:spPr>
        <p:txBody>
          <a:bodyPr vert="horz" wrap="none" lIns="0" tIns="46800" rIns="0" bIns="46800" rtlCol="0" anchor="ctr">
            <a:noAutofit/>
          </a:bodyPr>
          <a:lstStyle>
            <a:lvl1pPr algn="l">
              <a:defRPr lang="en-LT" sz="900" b="0" i="0" spc="10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Nunito Sans" pitchFamily="2" charset="77"/>
              </a:defRPr>
            </a:lvl1pPr>
          </a:lstStyle>
          <a:p>
            <a:pPr>
              <a:lnSpc>
                <a:spcPct val="80000"/>
              </a:lnSpc>
            </a:pPr>
            <a:fld id="{1D4458C2-5910-9645-8E0D-2DB5030482B4}" type="datetime1">
              <a:t>5/10/2023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B28A8-1768-A14D-3652-858E142EE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18756" y="6249187"/>
            <a:ext cx="2754488" cy="365125"/>
          </a:xfrm>
          <a:prstGeom prst="rect">
            <a:avLst/>
          </a:prstGeom>
        </p:spPr>
        <p:txBody>
          <a:bodyPr vert="horz" wrap="none" lIns="0" tIns="46800" rIns="0" bIns="46800" rtlCol="0" anchor="ctr">
            <a:noAutofit/>
          </a:bodyPr>
          <a:lstStyle>
            <a:lvl1pPr algn="ctr">
              <a:defRPr lang="en-LT" sz="900" b="0" i="0" spc="10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Nunito Sans" pitchFamily="2" charset="77"/>
              </a:defRPr>
            </a:lvl1pPr>
          </a:lstStyle>
          <a:p>
            <a:pPr>
              <a:lnSpc>
                <a:spcPct val="80000"/>
              </a:lnSpc>
            </a:pPr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FB34C-71C1-1674-836D-3616EEA59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0686" y="6296797"/>
            <a:ext cx="417101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kumimoji="0" lang="en-LT" sz="1200" b="1" i="0" u="none" strike="noStrike" cap="none" spc="0" normalizeH="0" baseline="0">
                <a:ln>
                  <a:noFill/>
                </a:ln>
                <a:solidFill>
                  <a:srgbClr val="00FFB3"/>
                </a:solidFill>
                <a:effectLst>
                  <a:outerShdw blurRad="317500" dir="5400000" algn="t" rotWithShape="0">
                    <a:srgbClr val="00FFB3"/>
                  </a:outerShdw>
                </a:effectLst>
                <a:uLnTx/>
                <a:uFillTx/>
                <a:latin typeface="Poppins SemiBold" pitchFamily="2" charset="77"/>
                <a:cs typeface="Poppins SemiBold" pitchFamily="2" charset="77"/>
              </a:defRPr>
            </a:lvl1pPr>
          </a:lstStyle>
          <a:p>
            <a:pPr algn="ctr"/>
            <a:fld id="{EF0C7008-8A87-D045-93C8-5F8585463453}" type="slidenum">
              <a:rPr lang="en-LT"/>
              <a:pPr algn="ctr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98816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Nunito Sans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Nunito Sans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Nunito Sans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Nunito Sans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Nunito Sans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Nunito Sa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5.JPEG"/><Relationship Id="rId7" Type="http://schemas.openxmlformats.org/officeDocument/2006/relationships/slide" Target="slide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3.xml"/><Relationship Id="rId5" Type="http://schemas.openxmlformats.org/officeDocument/2006/relationships/image" Target="../media/image6.jpg"/><Relationship Id="rId10" Type="http://schemas.openxmlformats.org/officeDocument/2006/relationships/slide" Target="slide7.xml"/><Relationship Id="rId4" Type="http://schemas.openxmlformats.org/officeDocument/2006/relationships/slide" Target="slide2.xml"/><Relationship Id="rId9" Type="http://schemas.openxmlformats.org/officeDocument/2006/relationships/slide" Target="slide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slide" Target="slide6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slide" Target="slide5.xml"/><Relationship Id="rId17" Type="http://schemas.openxmlformats.org/officeDocument/2006/relationships/image" Target="../media/image14.png"/><Relationship Id="rId2" Type="http://schemas.openxmlformats.org/officeDocument/2006/relationships/image" Target="../media/image7.JPEG"/><Relationship Id="rId16" Type="http://schemas.openxmlformats.org/officeDocument/2006/relationships/slide" Target="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11" Type="http://schemas.openxmlformats.org/officeDocument/2006/relationships/slide" Target="slide4.xml"/><Relationship Id="rId5" Type="http://schemas.openxmlformats.org/officeDocument/2006/relationships/image" Target="../media/image10.png"/><Relationship Id="rId15" Type="http://schemas.openxmlformats.org/officeDocument/2006/relationships/slide" Target="slide2.xml"/><Relationship Id="rId10" Type="http://schemas.openxmlformats.org/officeDocument/2006/relationships/slide" Target="slide3.xml"/><Relationship Id="rId4" Type="http://schemas.openxmlformats.org/officeDocument/2006/relationships/image" Target="../media/image9.svg"/><Relationship Id="rId9" Type="http://schemas.openxmlformats.org/officeDocument/2006/relationships/image" Target="../media/image6.jpg"/><Relationship Id="rId14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6.jpg"/><Relationship Id="rId7" Type="http://schemas.openxmlformats.org/officeDocument/2006/relationships/slide" Target="slide6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6" Type="http://schemas.openxmlformats.org/officeDocument/2006/relationships/slide" Target="slide5.xml"/><Relationship Id="rId11" Type="http://schemas.openxmlformats.org/officeDocument/2006/relationships/image" Target="../media/image14.png"/><Relationship Id="rId5" Type="http://schemas.openxmlformats.org/officeDocument/2006/relationships/slide" Target="slide4.xml"/><Relationship Id="rId10" Type="http://schemas.openxmlformats.org/officeDocument/2006/relationships/slide" Target="slide10.xml"/><Relationship Id="rId4" Type="http://schemas.openxmlformats.org/officeDocument/2006/relationships/slide" Target="slide3.xml"/><Relationship Id="rId9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slide" Target="slide5.xml"/><Relationship Id="rId3" Type="http://schemas.openxmlformats.org/officeDocument/2006/relationships/image" Target="../media/image17.png"/><Relationship Id="rId21" Type="http://schemas.openxmlformats.org/officeDocument/2006/relationships/slide" Target="slide2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slide" Target="slide4.xml"/><Relationship Id="rId2" Type="http://schemas.openxmlformats.org/officeDocument/2006/relationships/image" Target="../media/image16.JPEG"/><Relationship Id="rId16" Type="http://schemas.openxmlformats.org/officeDocument/2006/relationships/slide" Target="slide3.xml"/><Relationship Id="rId20" Type="http://schemas.openxmlformats.org/officeDocument/2006/relationships/slide" Target="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6.jpg"/><Relationship Id="rId23" Type="http://schemas.openxmlformats.org/officeDocument/2006/relationships/image" Target="../media/image14.png"/><Relationship Id="rId10" Type="http://schemas.openxmlformats.org/officeDocument/2006/relationships/image" Target="../media/image24.svg"/><Relationship Id="rId19" Type="http://schemas.openxmlformats.org/officeDocument/2006/relationships/slide" Target="slide6.xml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slide" Target="slide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slide" Target="slide5.xml"/><Relationship Id="rId18" Type="http://schemas.openxmlformats.org/officeDocument/2006/relationships/image" Target="../media/image37.svg"/><Relationship Id="rId3" Type="http://schemas.openxmlformats.org/officeDocument/2006/relationships/chart" Target="../charts/chart1.xml"/><Relationship Id="rId7" Type="http://schemas.openxmlformats.org/officeDocument/2006/relationships/image" Target="../media/image33.svg"/><Relationship Id="rId12" Type="http://schemas.openxmlformats.org/officeDocument/2006/relationships/slide" Target="slide4.xml"/><Relationship Id="rId17" Type="http://schemas.openxmlformats.org/officeDocument/2006/relationships/image" Target="../media/image36.png"/><Relationship Id="rId2" Type="http://schemas.openxmlformats.org/officeDocument/2006/relationships/image" Target="../media/image29.JPEG"/><Relationship Id="rId16" Type="http://schemas.openxmlformats.org/officeDocument/2006/relationships/slide" Target="slide2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slide" Target="slide3.xml"/><Relationship Id="rId5" Type="http://schemas.openxmlformats.org/officeDocument/2006/relationships/image" Target="../media/image31.svg"/><Relationship Id="rId15" Type="http://schemas.openxmlformats.org/officeDocument/2006/relationships/slide" Target="slide7.xml"/><Relationship Id="rId10" Type="http://schemas.openxmlformats.org/officeDocument/2006/relationships/image" Target="../media/image6.jpg"/><Relationship Id="rId19" Type="http://schemas.openxmlformats.org/officeDocument/2006/relationships/slide" Target="slide12.xml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slide" Target="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6.jpg"/><Relationship Id="rId18" Type="http://schemas.openxmlformats.org/officeDocument/2006/relationships/slide" Target="slide7.xml"/><Relationship Id="rId3" Type="http://schemas.openxmlformats.org/officeDocument/2006/relationships/image" Target="../media/image39.png"/><Relationship Id="rId21" Type="http://schemas.openxmlformats.org/officeDocument/2006/relationships/image" Target="../media/image14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17" Type="http://schemas.openxmlformats.org/officeDocument/2006/relationships/slide" Target="slide6.xml"/><Relationship Id="rId2" Type="http://schemas.openxmlformats.org/officeDocument/2006/relationships/image" Target="../media/image38.JPEG"/><Relationship Id="rId16" Type="http://schemas.openxmlformats.org/officeDocument/2006/relationships/slide" Target="slide5.xml"/><Relationship Id="rId20" Type="http://schemas.openxmlformats.org/officeDocument/2006/relationships/slide" Target="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slide" Target="slide4.xml"/><Relationship Id="rId10" Type="http://schemas.openxmlformats.org/officeDocument/2006/relationships/image" Target="../media/image46.svg"/><Relationship Id="rId19" Type="http://schemas.openxmlformats.org/officeDocument/2006/relationships/slide" Target="slide2.xml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Lenovo\Desktop\DesignPatternPresentation\Blog\wp.seatheme.net\real\elements-to-build-your-post\index.html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F26589F-F7F5-4C4C-BE61-59F2A310441A}"/>
              </a:ext>
            </a:extLst>
          </p:cNvPr>
          <p:cNvSpPr/>
          <p:nvPr/>
        </p:nvSpPr>
        <p:spPr>
          <a:xfrm>
            <a:off x="-28856" y="-2"/>
            <a:ext cx="12220856" cy="6857994"/>
          </a:xfrm>
          <a:prstGeom prst="rect">
            <a:avLst/>
          </a:prstGeom>
          <a:solidFill>
            <a:srgbClr val="000000">
              <a:alpha val="60000"/>
            </a:srgb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grpSp>
        <p:nvGrpSpPr>
          <p:cNvPr id="44" name="Grid" hidden="1">
            <a:extLst>
              <a:ext uri="{FF2B5EF4-FFF2-40B4-BE49-F238E27FC236}">
                <a16:creationId xmlns:a16="http://schemas.microsoft.com/office/drawing/2014/main" id="{33B85704-67BF-0169-26E3-D9AE2BCDBCB4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45" name="Rows (8)">
              <a:extLst>
                <a:ext uri="{FF2B5EF4-FFF2-40B4-BE49-F238E27FC236}">
                  <a16:creationId xmlns:a16="http://schemas.microsoft.com/office/drawing/2014/main" id="{231F5A83-DC7C-47E5-60A3-1187894CFCF5}"/>
                </a:ext>
              </a:extLst>
            </p:cNvPr>
            <p:cNvGrpSpPr/>
            <p:nvPr/>
          </p:nvGrpSpPr>
          <p:grpSpPr>
            <a:xfrm>
              <a:off x="0" y="-1"/>
              <a:ext cx="12191999" cy="6858001"/>
              <a:chOff x="0" y="-1"/>
              <a:chExt cx="12191999" cy="6858001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7B83AC6-D2D2-9C4D-A373-578070060ABE}"/>
                  </a:ext>
                </a:extLst>
              </p:cNvPr>
              <p:cNvSpPr/>
              <p:nvPr/>
            </p:nvSpPr>
            <p:spPr>
              <a:xfrm rot="5400000">
                <a:off x="5667600" y="-5667601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3D13781-B945-8466-34CF-83F0B8B3EB2E}"/>
                  </a:ext>
                </a:extLst>
              </p:cNvPr>
              <p:cNvSpPr/>
              <p:nvPr/>
            </p:nvSpPr>
            <p:spPr>
              <a:xfrm rot="5400000">
                <a:off x="5667600" y="-4810287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3410F93-5AAE-000F-CBC8-B524D9FBB13E}"/>
                  </a:ext>
                </a:extLst>
              </p:cNvPr>
              <p:cNvSpPr/>
              <p:nvPr/>
            </p:nvSpPr>
            <p:spPr>
              <a:xfrm rot="5400000">
                <a:off x="5667600" y="-3952973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A66569B-4F96-1403-1F60-1982CA15D849}"/>
                  </a:ext>
                </a:extLst>
              </p:cNvPr>
              <p:cNvSpPr/>
              <p:nvPr/>
            </p:nvSpPr>
            <p:spPr>
              <a:xfrm rot="5400000">
                <a:off x="5667600" y="-3095659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71921F3-C82F-8CD1-1197-12CA8E5BBFBB}"/>
                  </a:ext>
                </a:extLst>
              </p:cNvPr>
              <p:cNvSpPr/>
              <p:nvPr/>
            </p:nvSpPr>
            <p:spPr>
              <a:xfrm rot="5400000">
                <a:off x="5667600" y="-2238345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BBA0592-E192-CF7B-3D75-55E97E22218B}"/>
                  </a:ext>
                </a:extLst>
              </p:cNvPr>
              <p:cNvSpPr/>
              <p:nvPr/>
            </p:nvSpPr>
            <p:spPr>
              <a:xfrm rot="5400000">
                <a:off x="5667600" y="-1381031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EDE7451-0D6B-3F88-AAC2-B4B73EFFBCCB}"/>
                  </a:ext>
                </a:extLst>
              </p:cNvPr>
              <p:cNvSpPr/>
              <p:nvPr/>
            </p:nvSpPr>
            <p:spPr>
              <a:xfrm rot="5400000">
                <a:off x="5667600" y="-523717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3ADC867-F033-DA28-3B85-4FCF6A7908C8}"/>
                  </a:ext>
                </a:extLst>
              </p:cNvPr>
              <p:cNvSpPr/>
              <p:nvPr/>
            </p:nvSpPr>
            <p:spPr>
              <a:xfrm rot="5400000">
                <a:off x="5667600" y="333600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6" name="Columns (12)">
              <a:extLst>
                <a:ext uri="{FF2B5EF4-FFF2-40B4-BE49-F238E27FC236}">
                  <a16:creationId xmlns:a16="http://schemas.microsoft.com/office/drawing/2014/main" id="{18422482-0A84-891A-6D88-34A18E22C69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95D3529-75BC-B62D-C548-7307FB06CC7E}"/>
                  </a:ext>
                </a:extLst>
              </p:cNvPr>
              <p:cNvSpPr/>
              <p:nvPr/>
            </p:nvSpPr>
            <p:spPr>
              <a:xfrm>
                <a:off x="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F5BCC5-5A9C-758D-C2F3-EA9BF14935D8}"/>
                  </a:ext>
                </a:extLst>
              </p:cNvPr>
              <p:cNvSpPr/>
              <p:nvPr/>
            </p:nvSpPr>
            <p:spPr>
              <a:xfrm>
                <a:off x="1016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34C289C-CBB9-15F4-3EB8-E6FD69EE7555}"/>
                  </a:ext>
                </a:extLst>
              </p:cNvPr>
              <p:cNvSpPr/>
              <p:nvPr/>
            </p:nvSpPr>
            <p:spPr>
              <a:xfrm>
                <a:off x="2032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2FC267C-BF41-0B53-3DDB-4AAAC8366BE5}"/>
                  </a:ext>
                </a:extLst>
              </p:cNvPr>
              <p:cNvSpPr/>
              <p:nvPr/>
            </p:nvSpPr>
            <p:spPr>
              <a:xfrm>
                <a:off x="3048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E1FDB69-12B3-BB55-FE45-31859E3612EB}"/>
                  </a:ext>
                </a:extLst>
              </p:cNvPr>
              <p:cNvSpPr/>
              <p:nvPr/>
            </p:nvSpPr>
            <p:spPr>
              <a:xfrm>
                <a:off x="4064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8350670-FCCD-4A7C-82C8-B9BF6600D748}"/>
                  </a:ext>
                </a:extLst>
              </p:cNvPr>
              <p:cNvSpPr/>
              <p:nvPr/>
            </p:nvSpPr>
            <p:spPr>
              <a:xfrm>
                <a:off x="5080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0D6A732-5D63-EE7D-C2D1-2FC673715B8C}"/>
                  </a:ext>
                </a:extLst>
              </p:cNvPr>
              <p:cNvSpPr/>
              <p:nvPr/>
            </p:nvSpPr>
            <p:spPr>
              <a:xfrm>
                <a:off x="6096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87C4AA3-F869-F57A-C8AF-F8B5768448FE}"/>
                  </a:ext>
                </a:extLst>
              </p:cNvPr>
              <p:cNvSpPr/>
              <p:nvPr/>
            </p:nvSpPr>
            <p:spPr>
              <a:xfrm>
                <a:off x="7112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BD5F891-BDBE-5998-F232-680524177D26}"/>
                  </a:ext>
                </a:extLst>
              </p:cNvPr>
              <p:cNvSpPr/>
              <p:nvPr/>
            </p:nvSpPr>
            <p:spPr>
              <a:xfrm>
                <a:off x="8128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65CC44C-25CC-9751-5B57-D7DD83F3693B}"/>
                  </a:ext>
                </a:extLst>
              </p:cNvPr>
              <p:cNvSpPr/>
              <p:nvPr/>
            </p:nvSpPr>
            <p:spPr>
              <a:xfrm>
                <a:off x="9144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9FF47B4-C56F-FA03-1F25-2653B46F1455}"/>
                  </a:ext>
                </a:extLst>
              </p:cNvPr>
              <p:cNvSpPr/>
              <p:nvPr/>
            </p:nvSpPr>
            <p:spPr>
              <a:xfrm>
                <a:off x="10160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567614C-FB60-7D3F-0CC4-46E9A8BA0ADE}"/>
                  </a:ext>
                </a:extLst>
              </p:cNvPr>
              <p:cNvSpPr/>
              <p:nvPr/>
            </p:nvSpPr>
            <p:spPr>
              <a:xfrm>
                <a:off x="11176001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6212345A-C75D-8B99-DC30-DEF95956C6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270000" sx="102000" sy="102000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rPr>
              <a:t>Presented by </a:t>
            </a:r>
            <a:r>
              <a:rPr lang="en-GB" dirty="0" err="1">
                <a:solidFill>
                  <a:srgbClr val="FFFFFF"/>
                </a:solidFill>
                <a:effectLst>
                  <a:outerShdw blurRad="1270000" sx="102000" sy="102000" algn="ctr" rotWithShape="0">
                    <a:srgbClr val="FFFFFF"/>
                  </a:outerShdw>
                </a:effectLst>
                <a:latin typeface="Nunito Sans Light" pitchFamily="2" charset="77"/>
              </a:rPr>
              <a:t>Abbasov</a:t>
            </a:r>
            <a:r>
              <a:rPr lang="en-GB" dirty="0">
                <a:solidFill>
                  <a:srgbClr val="FFFFFF"/>
                </a:solidFill>
                <a:effectLst>
                  <a:outerShdw blurRad="1270000" sx="102000" sy="102000" algn="ctr" rotWithShape="0">
                    <a:srgbClr val="FFFFFF"/>
                  </a:outerShdw>
                </a:effectLst>
                <a:latin typeface="Nunito Sans Light" pitchFamily="2" charset="77"/>
              </a:rPr>
              <a:t> Samir</a:t>
            </a:r>
            <a:endParaRPr kumimoji="0" lang="en-LT" sz="900" b="0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270000" sx="102000" sy="102000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grpSp>
        <p:nvGrpSpPr>
          <p:cNvPr id="12" name="Logo" hidden="1">
            <a:extLst>
              <a:ext uri="{FF2B5EF4-FFF2-40B4-BE49-F238E27FC236}">
                <a16:creationId xmlns:a16="http://schemas.microsoft.com/office/drawing/2014/main" id="{05339B8A-C172-DC7C-CAD5-C3F1504C0E7E}"/>
              </a:ext>
            </a:extLst>
          </p:cNvPr>
          <p:cNvGrpSpPr/>
          <p:nvPr/>
        </p:nvGrpSpPr>
        <p:grpSpPr>
          <a:xfrm>
            <a:off x="11468662" y="6242730"/>
            <a:ext cx="430102" cy="373738"/>
            <a:chOff x="4917215" y="2444101"/>
            <a:chExt cx="2261313" cy="1964979"/>
          </a:xfrm>
          <a:effectLst>
            <a:outerShdw blurRad="254000" sx="102000" sy="102000" algn="ctr" rotWithShape="0">
              <a:schemeClr val="accent1"/>
            </a:outerShdw>
          </a:effectLst>
        </p:grpSpPr>
        <p:sp>
          <p:nvSpPr>
            <p:cNvPr id="13" name="Freeform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7BD2C543-C1DB-692C-CDFF-DA94D010717C}"/>
                </a:ext>
              </a:extLst>
            </p:cNvPr>
            <p:cNvSpPr/>
            <p:nvPr/>
          </p:nvSpPr>
          <p:spPr>
            <a:xfrm rot="2700000">
              <a:off x="5115663" y="2448670"/>
              <a:ext cx="1960415" cy="1960406"/>
            </a:xfrm>
            <a:custGeom>
              <a:avLst/>
              <a:gdLst>
                <a:gd name="connsiteX0" fmla="*/ 1959678 w 1960415"/>
                <a:gd name="connsiteY0" fmla="*/ 489745 h 1960406"/>
                <a:gd name="connsiteX1" fmla="*/ 1469570 w 1960415"/>
                <a:gd name="connsiteY1" fmla="*/ -354 h 1960406"/>
                <a:gd name="connsiteX2" fmla="*/ 489363 w 1960415"/>
                <a:gd name="connsiteY2" fmla="*/ -354 h 1960406"/>
                <a:gd name="connsiteX3" fmla="*/ -737 w 1960415"/>
                <a:gd name="connsiteY3" fmla="*/ 489745 h 1960406"/>
                <a:gd name="connsiteX4" fmla="*/ -737 w 1960415"/>
                <a:gd name="connsiteY4" fmla="*/ 1469949 h 1960406"/>
                <a:gd name="connsiteX5" fmla="*/ 489363 w 1960415"/>
                <a:gd name="connsiteY5" fmla="*/ 1960053 h 1960406"/>
                <a:gd name="connsiteX6" fmla="*/ 1469570 w 1960415"/>
                <a:gd name="connsiteY6" fmla="*/ 1960053 h 1960406"/>
                <a:gd name="connsiteX7" fmla="*/ 1959678 w 1960415"/>
                <a:gd name="connsiteY7" fmla="*/ 1469949 h 1960406"/>
                <a:gd name="connsiteX8" fmla="*/ 1959678 w 1960415"/>
                <a:gd name="connsiteY8" fmla="*/ 489745 h 19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0415" h="1960406">
                  <a:moveTo>
                    <a:pt x="1959678" y="489745"/>
                  </a:moveTo>
                  <a:cubicBezTo>
                    <a:pt x="1959678" y="219254"/>
                    <a:pt x="1740058" y="-354"/>
                    <a:pt x="1469570" y="-354"/>
                  </a:cubicBezTo>
                  <a:lnTo>
                    <a:pt x="489363" y="-354"/>
                  </a:lnTo>
                  <a:cubicBezTo>
                    <a:pt x="218871" y="-354"/>
                    <a:pt x="-737" y="219254"/>
                    <a:pt x="-737" y="489745"/>
                  </a:cubicBezTo>
                  <a:lnTo>
                    <a:pt x="-737" y="1469949"/>
                  </a:lnTo>
                  <a:cubicBezTo>
                    <a:pt x="-737" y="1740445"/>
                    <a:pt x="218871" y="1960053"/>
                    <a:pt x="489363" y="1960053"/>
                  </a:cubicBezTo>
                  <a:lnTo>
                    <a:pt x="1469570" y="1960053"/>
                  </a:lnTo>
                  <a:cubicBezTo>
                    <a:pt x="1740058" y="1960053"/>
                    <a:pt x="1959678" y="1740445"/>
                    <a:pt x="1959678" y="1469949"/>
                  </a:cubicBezTo>
                  <a:lnTo>
                    <a:pt x="1959678" y="489745"/>
                  </a:lnTo>
                  <a:close/>
                </a:path>
              </a:pathLst>
            </a:custGeom>
            <a:noFill/>
            <a:ln w="12700" cap="rnd">
              <a:solidFill>
                <a:srgbClr val="00FFB3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3BF7765-5D08-0FED-60CE-D8FDB4CA68F6}"/>
                </a:ext>
              </a:extLst>
            </p:cNvPr>
            <p:cNvSpPr/>
            <p:nvPr/>
          </p:nvSpPr>
          <p:spPr>
            <a:xfrm rot="2700000">
              <a:off x="6478353" y="3083549"/>
              <a:ext cx="700175" cy="700175"/>
            </a:xfrm>
            <a:custGeom>
              <a:avLst/>
              <a:gdLst>
                <a:gd name="connsiteX0" fmla="*/ 0 w 700175"/>
                <a:gd name="connsiteY0" fmla="*/ 0 h 700175"/>
                <a:gd name="connsiteX1" fmla="*/ 207205 w 700175"/>
                <a:gd name="connsiteY1" fmla="*/ 0 h 700175"/>
                <a:gd name="connsiteX2" fmla="*/ 700175 w 700175"/>
                <a:gd name="connsiteY2" fmla="*/ 492970 h 700175"/>
                <a:gd name="connsiteX3" fmla="*/ 700175 w 700175"/>
                <a:gd name="connsiteY3" fmla="*/ 700175 h 700175"/>
                <a:gd name="connsiteX4" fmla="*/ 0 w 700175"/>
                <a:gd name="connsiteY4" fmla="*/ 0 h 7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175" h="700175">
                  <a:moveTo>
                    <a:pt x="0" y="0"/>
                  </a:moveTo>
                  <a:lnTo>
                    <a:pt x="207205" y="0"/>
                  </a:lnTo>
                  <a:lnTo>
                    <a:pt x="700175" y="492970"/>
                  </a:lnTo>
                  <a:lnTo>
                    <a:pt x="700175" y="700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3868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2DAF646-7668-5169-F022-AE9CC0737E2F}"/>
                </a:ext>
              </a:extLst>
            </p:cNvPr>
            <p:cNvSpPr/>
            <p:nvPr/>
          </p:nvSpPr>
          <p:spPr>
            <a:xfrm rot="2700000">
              <a:off x="5514455" y="3457019"/>
              <a:ext cx="929627" cy="885367"/>
            </a:xfrm>
            <a:custGeom>
              <a:avLst/>
              <a:gdLst>
                <a:gd name="connsiteX0" fmla="*/ 0 w 929627"/>
                <a:gd name="connsiteY0" fmla="*/ 103602 h 885367"/>
                <a:gd name="connsiteX1" fmla="*/ 103602 w 929627"/>
                <a:gd name="connsiteY1" fmla="*/ 0 h 885367"/>
                <a:gd name="connsiteX2" fmla="*/ 929627 w 929627"/>
                <a:gd name="connsiteY2" fmla="*/ 826025 h 885367"/>
                <a:gd name="connsiteX3" fmla="*/ 925673 w 929627"/>
                <a:gd name="connsiteY3" fmla="*/ 829287 h 885367"/>
                <a:gd name="connsiteX4" fmla="*/ 795870 w 929627"/>
                <a:gd name="connsiteY4" fmla="*/ 883943 h 885367"/>
                <a:gd name="connsiteX5" fmla="*/ 781766 w 929627"/>
                <a:gd name="connsiteY5" fmla="*/ 885367 h 885367"/>
                <a:gd name="connsiteX6" fmla="*/ 0 w 929627"/>
                <a:gd name="connsiteY6" fmla="*/ 103602 h 88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9627" h="885367">
                  <a:moveTo>
                    <a:pt x="0" y="103602"/>
                  </a:moveTo>
                  <a:lnTo>
                    <a:pt x="103602" y="0"/>
                  </a:lnTo>
                  <a:lnTo>
                    <a:pt x="929627" y="826025"/>
                  </a:lnTo>
                  <a:lnTo>
                    <a:pt x="925673" y="829287"/>
                  </a:lnTo>
                  <a:cubicBezTo>
                    <a:pt x="887042" y="855395"/>
                    <a:pt x="843123" y="874264"/>
                    <a:pt x="795870" y="883943"/>
                  </a:cubicBezTo>
                  <a:lnTo>
                    <a:pt x="781766" y="885367"/>
                  </a:lnTo>
                  <a:lnTo>
                    <a:pt x="0" y="103602"/>
                  </a:lnTo>
                  <a:close/>
                </a:path>
              </a:pathLst>
            </a:custGeom>
            <a:solidFill>
              <a:schemeClr val="accent1"/>
            </a:solidFill>
            <a:ln w="3868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BB6B76B-40BF-237B-D8F4-A2BE4B9CDE02}"/>
                </a:ext>
              </a:extLst>
            </p:cNvPr>
            <p:cNvSpPr/>
            <p:nvPr/>
          </p:nvSpPr>
          <p:spPr>
            <a:xfrm rot="2700000">
              <a:off x="5712416" y="2333745"/>
              <a:ext cx="658344" cy="879055"/>
            </a:xfrm>
            <a:custGeom>
              <a:avLst/>
              <a:gdLst>
                <a:gd name="connsiteX0" fmla="*/ 0 w 658344"/>
                <a:gd name="connsiteY0" fmla="*/ 324315 h 879055"/>
                <a:gd name="connsiteX1" fmla="*/ 152580 w 658344"/>
                <a:gd name="connsiteY1" fmla="*/ 171734 h 879055"/>
                <a:gd name="connsiteX2" fmla="*/ 152728 w 658344"/>
                <a:gd name="connsiteY2" fmla="*/ 171626 h 879055"/>
                <a:gd name="connsiteX3" fmla="*/ 324354 w 658344"/>
                <a:gd name="connsiteY3" fmla="*/ 0 h 879055"/>
                <a:gd name="connsiteX4" fmla="*/ 512722 w 658344"/>
                <a:gd name="connsiteY4" fmla="*/ 0 h 879055"/>
                <a:gd name="connsiteX5" fmla="*/ 391817 w 658344"/>
                <a:gd name="connsiteY5" fmla="*/ 120905 h 879055"/>
                <a:gd name="connsiteX6" fmla="*/ 469975 w 658344"/>
                <a:gd name="connsiteY6" fmla="*/ 180215 h 879055"/>
                <a:gd name="connsiteX7" fmla="*/ 555682 w 658344"/>
                <a:gd name="connsiteY7" fmla="*/ 265922 h 879055"/>
                <a:gd name="connsiteX8" fmla="*/ 638562 w 658344"/>
                <a:gd name="connsiteY8" fmla="*/ 426034 h 879055"/>
                <a:gd name="connsiteX9" fmla="*/ 564161 w 658344"/>
                <a:gd name="connsiteY9" fmla="*/ 583317 h 879055"/>
                <a:gd name="connsiteX10" fmla="*/ 515184 w 658344"/>
                <a:gd name="connsiteY10" fmla="*/ 632294 h 879055"/>
                <a:gd name="connsiteX11" fmla="*/ 658344 w 658344"/>
                <a:gd name="connsiteY11" fmla="*/ 775452 h 879055"/>
                <a:gd name="connsiteX12" fmla="*/ 554741 w 658344"/>
                <a:gd name="connsiteY12" fmla="*/ 879055 h 879055"/>
                <a:gd name="connsiteX13" fmla="*/ 0 w 658344"/>
                <a:gd name="connsiteY13" fmla="*/ 324315 h 879055"/>
                <a:gd name="connsiteX14" fmla="*/ 238654 w 658344"/>
                <a:gd name="connsiteY14" fmla="*/ 274028 h 879055"/>
                <a:gd name="connsiteX15" fmla="*/ 197788 w 658344"/>
                <a:gd name="connsiteY15" fmla="*/ 314896 h 879055"/>
                <a:gd name="connsiteX16" fmla="*/ 421001 w 658344"/>
                <a:gd name="connsiteY16" fmla="*/ 538111 h 879055"/>
                <a:gd name="connsiteX17" fmla="*/ 469978 w 658344"/>
                <a:gd name="connsiteY17" fmla="*/ 489133 h 879055"/>
                <a:gd name="connsiteX18" fmla="*/ 493991 w 658344"/>
                <a:gd name="connsiteY18" fmla="*/ 436864 h 879055"/>
                <a:gd name="connsiteX19" fmla="*/ 458672 w 658344"/>
                <a:gd name="connsiteY19" fmla="*/ 376117 h 879055"/>
                <a:gd name="connsiteX20" fmla="*/ 359780 w 658344"/>
                <a:gd name="connsiteY20" fmla="*/ 277225 h 879055"/>
                <a:gd name="connsiteX21" fmla="*/ 299031 w 658344"/>
                <a:gd name="connsiteY21" fmla="*/ 241904 h 879055"/>
                <a:gd name="connsiteX22" fmla="*/ 272545 w 658344"/>
                <a:gd name="connsiteY22" fmla="*/ 247201 h 879055"/>
                <a:gd name="connsiteX23" fmla="*/ 246908 w 658344"/>
                <a:gd name="connsiteY23" fmla="*/ 265814 h 879055"/>
                <a:gd name="connsiteX24" fmla="*/ 238674 w 658344"/>
                <a:gd name="connsiteY24" fmla="*/ 274048 h 879055"/>
                <a:gd name="connsiteX25" fmla="*/ 238654 w 658344"/>
                <a:gd name="connsiteY25" fmla="*/ 274028 h 87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8344" h="879055">
                  <a:moveTo>
                    <a:pt x="0" y="324315"/>
                  </a:moveTo>
                  <a:lnTo>
                    <a:pt x="152580" y="171734"/>
                  </a:lnTo>
                  <a:lnTo>
                    <a:pt x="152728" y="171626"/>
                  </a:lnTo>
                  <a:lnTo>
                    <a:pt x="324354" y="0"/>
                  </a:lnTo>
                  <a:lnTo>
                    <a:pt x="512722" y="0"/>
                  </a:lnTo>
                  <a:lnTo>
                    <a:pt x="391817" y="120905"/>
                  </a:lnTo>
                  <a:lnTo>
                    <a:pt x="469975" y="180215"/>
                  </a:lnTo>
                  <a:lnTo>
                    <a:pt x="555682" y="265922"/>
                  </a:lnTo>
                  <a:cubicBezTo>
                    <a:pt x="609052" y="319292"/>
                    <a:pt x="636678" y="372663"/>
                    <a:pt x="638562" y="426034"/>
                  </a:cubicBezTo>
                  <a:cubicBezTo>
                    <a:pt x="640446" y="479405"/>
                    <a:pt x="615648" y="531829"/>
                    <a:pt x="564161" y="583317"/>
                  </a:cubicBezTo>
                  <a:lnTo>
                    <a:pt x="515184" y="632294"/>
                  </a:lnTo>
                  <a:lnTo>
                    <a:pt x="658344" y="775452"/>
                  </a:lnTo>
                  <a:lnTo>
                    <a:pt x="554741" y="879055"/>
                  </a:lnTo>
                  <a:lnTo>
                    <a:pt x="0" y="324315"/>
                  </a:lnTo>
                  <a:close/>
                  <a:moveTo>
                    <a:pt x="238654" y="274028"/>
                  </a:moveTo>
                  <a:lnTo>
                    <a:pt x="197788" y="314896"/>
                  </a:lnTo>
                  <a:lnTo>
                    <a:pt x="421001" y="538111"/>
                  </a:lnTo>
                  <a:lnTo>
                    <a:pt x="469978" y="489133"/>
                  </a:lnTo>
                  <a:cubicBezTo>
                    <a:pt x="486931" y="472181"/>
                    <a:pt x="494935" y="454757"/>
                    <a:pt x="493991" y="436864"/>
                  </a:cubicBezTo>
                  <a:cubicBezTo>
                    <a:pt x="493052" y="418967"/>
                    <a:pt x="481276" y="398721"/>
                    <a:pt x="458672" y="376117"/>
                  </a:cubicBezTo>
                  <a:lnTo>
                    <a:pt x="359780" y="277225"/>
                  </a:lnTo>
                  <a:cubicBezTo>
                    <a:pt x="337175" y="254620"/>
                    <a:pt x="316929" y="242844"/>
                    <a:pt x="299031" y="241904"/>
                  </a:cubicBezTo>
                  <a:cubicBezTo>
                    <a:pt x="290084" y="241433"/>
                    <a:pt x="281256" y="243198"/>
                    <a:pt x="272545" y="247201"/>
                  </a:cubicBezTo>
                  <a:lnTo>
                    <a:pt x="246908" y="265814"/>
                  </a:lnTo>
                  <a:lnTo>
                    <a:pt x="238674" y="274048"/>
                  </a:lnTo>
                  <a:lnTo>
                    <a:pt x="238654" y="274028"/>
                  </a:lnTo>
                  <a:close/>
                </a:path>
              </a:pathLst>
            </a:custGeom>
            <a:solidFill>
              <a:schemeClr val="bg1"/>
            </a:solidFill>
            <a:ln w="3868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1DA3E62-488F-A2B8-4E8F-7C940A6085F0}"/>
                </a:ext>
              </a:extLst>
            </p:cNvPr>
            <p:cNvSpPr/>
            <p:nvPr/>
          </p:nvSpPr>
          <p:spPr>
            <a:xfrm rot="2700000">
              <a:off x="5263020" y="2530484"/>
              <a:ext cx="515252" cy="1206862"/>
            </a:xfrm>
            <a:custGeom>
              <a:avLst/>
              <a:gdLst>
                <a:gd name="connsiteX0" fmla="*/ 0 w 515252"/>
                <a:gd name="connsiteY0" fmla="*/ 0 h 1206862"/>
                <a:gd name="connsiteX1" fmla="*/ 71882 w 515252"/>
                <a:gd name="connsiteY1" fmla="*/ 19873 h 1206862"/>
                <a:gd name="connsiteX2" fmla="*/ 151939 w 515252"/>
                <a:gd name="connsiteY2" fmla="*/ 80621 h 1206862"/>
                <a:gd name="connsiteX3" fmla="*/ 237646 w 515252"/>
                <a:gd name="connsiteY3" fmla="*/ 166328 h 1206862"/>
                <a:gd name="connsiteX4" fmla="*/ 320526 w 515252"/>
                <a:gd name="connsiteY4" fmla="*/ 326441 h 1206862"/>
                <a:gd name="connsiteX5" fmla="*/ 246120 w 515252"/>
                <a:gd name="connsiteY5" fmla="*/ 483727 h 1206862"/>
                <a:gd name="connsiteX6" fmla="*/ 197148 w 515252"/>
                <a:gd name="connsiteY6" fmla="*/ 532699 h 1206862"/>
                <a:gd name="connsiteX7" fmla="*/ 515252 w 515252"/>
                <a:gd name="connsiteY7" fmla="*/ 850804 h 1206862"/>
                <a:gd name="connsiteX8" fmla="*/ 438101 w 515252"/>
                <a:gd name="connsiteY8" fmla="*/ 927955 h 1206862"/>
                <a:gd name="connsiteX9" fmla="*/ 438338 w 515252"/>
                <a:gd name="connsiteY9" fmla="*/ 928192 h 1206862"/>
                <a:gd name="connsiteX10" fmla="*/ 159668 w 515252"/>
                <a:gd name="connsiteY10" fmla="*/ 1206862 h 1206862"/>
                <a:gd name="connsiteX11" fmla="*/ 106380 w 515252"/>
                <a:gd name="connsiteY11" fmla="*/ 1162888 h 1206862"/>
                <a:gd name="connsiteX12" fmla="*/ 62036 w 515252"/>
                <a:gd name="connsiteY12" fmla="*/ 1109151 h 1206862"/>
                <a:gd name="connsiteX13" fmla="*/ 57861 w 515252"/>
                <a:gd name="connsiteY13" fmla="*/ 1101464 h 1206862"/>
                <a:gd name="connsiteX14" fmla="*/ 308284 w 515252"/>
                <a:gd name="connsiteY14" fmla="*/ 851041 h 1206862"/>
                <a:gd name="connsiteX15" fmla="*/ 0 w 515252"/>
                <a:gd name="connsiteY15" fmla="*/ 542757 h 1206862"/>
                <a:gd name="connsiteX16" fmla="*/ 0 w 515252"/>
                <a:gd name="connsiteY16" fmla="*/ 335552 h 1206862"/>
                <a:gd name="connsiteX17" fmla="*/ 102964 w 515252"/>
                <a:gd name="connsiteY17" fmla="*/ 438516 h 1206862"/>
                <a:gd name="connsiteX18" fmla="*/ 151937 w 515252"/>
                <a:gd name="connsiteY18" fmla="*/ 389543 h 1206862"/>
                <a:gd name="connsiteX19" fmla="*/ 175955 w 515252"/>
                <a:gd name="connsiteY19" fmla="*/ 337270 h 1206862"/>
                <a:gd name="connsiteX20" fmla="*/ 140636 w 515252"/>
                <a:gd name="connsiteY20" fmla="*/ 276522 h 1206862"/>
                <a:gd name="connsiteX21" fmla="*/ 41743 w 515252"/>
                <a:gd name="connsiteY21" fmla="*/ 177631 h 1206862"/>
                <a:gd name="connsiteX22" fmla="*/ 9604 w 515252"/>
                <a:gd name="connsiteY22" fmla="*/ 151847 h 1206862"/>
                <a:gd name="connsiteX23" fmla="*/ 0 w 515252"/>
                <a:gd name="connsiteY23" fmla="*/ 148645 h 1206862"/>
                <a:gd name="connsiteX24" fmla="*/ 0 w 515252"/>
                <a:gd name="connsiteY24" fmla="*/ 0 h 1206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5252" h="1206862">
                  <a:moveTo>
                    <a:pt x="0" y="0"/>
                  </a:moveTo>
                  <a:lnTo>
                    <a:pt x="71882" y="19873"/>
                  </a:lnTo>
                  <a:cubicBezTo>
                    <a:pt x="98567" y="33686"/>
                    <a:pt x="125254" y="53935"/>
                    <a:pt x="151939" y="80621"/>
                  </a:cubicBezTo>
                  <a:lnTo>
                    <a:pt x="237646" y="166328"/>
                  </a:lnTo>
                  <a:cubicBezTo>
                    <a:pt x="291017" y="219699"/>
                    <a:pt x="318643" y="273070"/>
                    <a:pt x="320526" y="326441"/>
                  </a:cubicBezTo>
                  <a:cubicBezTo>
                    <a:pt x="322409" y="379811"/>
                    <a:pt x="297607" y="432240"/>
                    <a:pt x="246120" y="483727"/>
                  </a:cubicBezTo>
                  <a:lnTo>
                    <a:pt x="197148" y="532699"/>
                  </a:lnTo>
                  <a:lnTo>
                    <a:pt x="515252" y="850804"/>
                  </a:lnTo>
                  <a:lnTo>
                    <a:pt x="438101" y="927955"/>
                  </a:lnTo>
                  <a:lnTo>
                    <a:pt x="438338" y="928192"/>
                  </a:lnTo>
                  <a:lnTo>
                    <a:pt x="159668" y="1206862"/>
                  </a:lnTo>
                  <a:lnTo>
                    <a:pt x="106380" y="1162888"/>
                  </a:lnTo>
                  <a:cubicBezTo>
                    <a:pt x="89952" y="1146459"/>
                    <a:pt x="75089" y="1128466"/>
                    <a:pt x="62036" y="1109151"/>
                  </a:cubicBezTo>
                  <a:lnTo>
                    <a:pt x="57861" y="1101464"/>
                  </a:lnTo>
                  <a:lnTo>
                    <a:pt x="308284" y="851041"/>
                  </a:lnTo>
                  <a:lnTo>
                    <a:pt x="0" y="542757"/>
                  </a:lnTo>
                  <a:lnTo>
                    <a:pt x="0" y="335552"/>
                  </a:lnTo>
                  <a:lnTo>
                    <a:pt x="102964" y="438516"/>
                  </a:lnTo>
                  <a:lnTo>
                    <a:pt x="151937" y="389543"/>
                  </a:lnTo>
                  <a:cubicBezTo>
                    <a:pt x="168890" y="372591"/>
                    <a:pt x="176900" y="355163"/>
                    <a:pt x="175955" y="337270"/>
                  </a:cubicBezTo>
                  <a:cubicBezTo>
                    <a:pt x="175016" y="319373"/>
                    <a:pt x="163240" y="299126"/>
                    <a:pt x="140636" y="276522"/>
                  </a:cubicBezTo>
                  <a:lnTo>
                    <a:pt x="41743" y="177631"/>
                  </a:lnTo>
                  <a:cubicBezTo>
                    <a:pt x="30441" y="166329"/>
                    <a:pt x="19729" y="157733"/>
                    <a:pt x="9604" y="151847"/>
                  </a:cubicBezTo>
                  <a:lnTo>
                    <a:pt x="0" y="1486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3868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4C08B00-592F-56B6-F966-E6B3FB9CBD1C}"/>
                </a:ext>
              </a:extLst>
            </p:cNvPr>
            <p:cNvSpPr/>
            <p:nvPr/>
          </p:nvSpPr>
          <p:spPr>
            <a:xfrm rot="2700000">
              <a:off x="6182513" y="2785714"/>
              <a:ext cx="727698" cy="624098"/>
            </a:xfrm>
            <a:custGeom>
              <a:avLst/>
              <a:gdLst>
                <a:gd name="connsiteX0" fmla="*/ 0 w 727698"/>
                <a:gd name="connsiteY0" fmla="*/ 0 h 624098"/>
                <a:gd name="connsiteX1" fmla="*/ 207203 w 727698"/>
                <a:gd name="connsiteY1" fmla="*/ 0 h 624098"/>
                <a:gd name="connsiteX2" fmla="*/ 727698 w 727698"/>
                <a:gd name="connsiteY2" fmla="*/ 520495 h 624098"/>
                <a:gd name="connsiteX3" fmla="*/ 624097 w 727698"/>
                <a:gd name="connsiteY3" fmla="*/ 624098 h 624098"/>
                <a:gd name="connsiteX4" fmla="*/ 0 w 727698"/>
                <a:gd name="connsiteY4" fmla="*/ 0 h 62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698" h="624098">
                  <a:moveTo>
                    <a:pt x="0" y="0"/>
                  </a:moveTo>
                  <a:lnTo>
                    <a:pt x="207203" y="0"/>
                  </a:lnTo>
                  <a:lnTo>
                    <a:pt x="727698" y="520495"/>
                  </a:lnTo>
                  <a:lnTo>
                    <a:pt x="624097" y="624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3868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7E4FAAF-EA73-3BDA-5F74-8CE22221FDFB}"/>
                </a:ext>
              </a:extLst>
            </p:cNvPr>
            <p:cNvSpPr/>
            <p:nvPr/>
          </p:nvSpPr>
          <p:spPr>
            <a:xfrm rot="2700000">
              <a:off x="5045850" y="3560793"/>
              <a:ext cx="1112059" cy="493738"/>
            </a:xfrm>
            <a:custGeom>
              <a:avLst/>
              <a:gdLst>
                <a:gd name="connsiteX0" fmla="*/ 233263 w 1112059"/>
                <a:gd name="connsiteY0" fmla="*/ 235931 h 493738"/>
                <a:gd name="connsiteX1" fmla="*/ 389608 w 1112059"/>
                <a:gd name="connsiteY1" fmla="*/ 79587 h 493738"/>
                <a:gd name="connsiteX2" fmla="*/ 543596 w 1112059"/>
                <a:gd name="connsiteY2" fmla="*/ 3 h 493738"/>
                <a:gd name="connsiteX3" fmla="*/ 694762 w 1112059"/>
                <a:gd name="connsiteY3" fmla="*/ 77704 h 493738"/>
                <a:gd name="connsiteX4" fmla="*/ 718308 w 1112059"/>
                <a:gd name="connsiteY4" fmla="*/ 101249 h 493738"/>
                <a:gd name="connsiteX5" fmla="*/ 785648 w 1112059"/>
                <a:gd name="connsiteY5" fmla="*/ 201558 h 493738"/>
                <a:gd name="connsiteX6" fmla="*/ 784238 w 1112059"/>
                <a:gd name="connsiteY6" fmla="*/ 300917 h 493738"/>
                <a:gd name="connsiteX7" fmla="*/ 1002743 w 1112059"/>
                <a:gd name="connsiteY7" fmla="*/ 364961 h 493738"/>
                <a:gd name="connsiteX8" fmla="*/ 1056428 w 1112059"/>
                <a:gd name="connsiteY8" fmla="*/ 418646 h 493738"/>
                <a:gd name="connsiteX9" fmla="*/ 1112059 w 1112059"/>
                <a:gd name="connsiteY9" fmla="*/ 493737 h 493738"/>
                <a:gd name="connsiteX10" fmla="*/ 924315 w 1112059"/>
                <a:gd name="connsiteY10" fmla="*/ 493738 h 493738"/>
                <a:gd name="connsiteX11" fmla="*/ 892549 w 1112059"/>
                <a:gd name="connsiteY11" fmla="*/ 461972 h 493738"/>
                <a:gd name="connsiteX12" fmla="*/ 814378 w 1112059"/>
                <a:gd name="connsiteY12" fmla="*/ 414879 h 493738"/>
                <a:gd name="connsiteX13" fmla="*/ 745623 w 1112059"/>
                <a:gd name="connsiteY13" fmla="*/ 448785 h 493738"/>
                <a:gd name="connsiteX14" fmla="*/ 700671 w 1112059"/>
                <a:gd name="connsiteY14" fmla="*/ 493737 h 493738"/>
                <a:gd name="connsiteX15" fmla="*/ 491069 w 1112059"/>
                <a:gd name="connsiteY15" fmla="*/ 493737 h 493738"/>
                <a:gd name="connsiteX16" fmla="*/ 336985 w 1112059"/>
                <a:gd name="connsiteY16" fmla="*/ 339653 h 493738"/>
                <a:gd name="connsiteX17" fmla="*/ 182902 w 1112059"/>
                <a:gd name="connsiteY17" fmla="*/ 493737 h 493738"/>
                <a:gd name="connsiteX18" fmla="*/ 127589 w 1112059"/>
                <a:gd name="connsiteY18" fmla="*/ 493737 h 493738"/>
                <a:gd name="connsiteX19" fmla="*/ 54463 w 1112059"/>
                <a:gd name="connsiteY19" fmla="*/ 486356 h 493738"/>
                <a:gd name="connsiteX20" fmla="*/ 0 w 1112059"/>
                <a:gd name="connsiteY20" fmla="*/ 469434 h 493738"/>
                <a:gd name="connsiteX21" fmla="*/ 233383 w 1112059"/>
                <a:gd name="connsiteY21" fmla="*/ 236051 h 493738"/>
                <a:gd name="connsiteX22" fmla="*/ 233263 w 1112059"/>
                <a:gd name="connsiteY22" fmla="*/ 235931 h 493738"/>
                <a:gd name="connsiteX23" fmla="*/ 431050 w 1112059"/>
                <a:gd name="connsiteY23" fmla="*/ 226513 h 493738"/>
                <a:gd name="connsiteX24" fmla="*/ 605289 w 1112059"/>
                <a:gd name="connsiteY24" fmla="*/ 400752 h 493738"/>
                <a:gd name="connsiteX25" fmla="*/ 645787 w 1112059"/>
                <a:gd name="connsiteY25" fmla="*/ 360254 h 493738"/>
                <a:gd name="connsiteX26" fmla="*/ 676396 w 1112059"/>
                <a:gd name="connsiteY26" fmla="*/ 297622 h 493738"/>
                <a:gd name="connsiteX27" fmla="*/ 638251 w 1112059"/>
                <a:gd name="connsiteY27" fmla="*/ 228397 h 493738"/>
                <a:gd name="connsiteX28" fmla="*/ 601520 w 1112059"/>
                <a:gd name="connsiteY28" fmla="*/ 191666 h 493738"/>
                <a:gd name="connsiteX29" fmla="*/ 537005 w 1112059"/>
                <a:gd name="connsiteY29" fmla="*/ 152579 h 493738"/>
                <a:gd name="connsiteX30" fmla="*/ 480966 w 1112059"/>
                <a:gd name="connsiteY30" fmla="*/ 176597 h 493738"/>
                <a:gd name="connsiteX31" fmla="*/ 431050 w 1112059"/>
                <a:gd name="connsiteY31" fmla="*/ 226513 h 493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12059" h="493738">
                  <a:moveTo>
                    <a:pt x="233263" y="235931"/>
                  </a:moveTo>
                  <a:lnTo>
                    <a:pt x="389608" y="79587"/>
                  </a:lnTo>
                  <a:cubicBezTo>
                    <a:pt x="442979" y="26216"/>
                    <a:pt x="494306" y="-310"/>
                    <a:pt x="543596" y="3"/>
                  </a:cubicBezTo>
                  <a:cubicBezTo>
                    <a:pt x="592887" y="316"/>
                    <a:pt x="643275" y="26216"/>
                    <a:pt x="694762" y="77704"/>
                  </a:cubicBezTo>
                  <a:lnTo>
                    <a:pt x="718308" y="101249"/>
                  </a:lnTo>
                  <a:cubicBezTo>
                    <a:pt x="752214" y="135155"/>
                    <a:pt x="774660" y="168591"/>
                    <a:pt x="785648" y="201558"/>
                  </a:cubicBezTo>
                  <a:cubicBezTo>
                    <a:pt x="796639" y="234517"/>
                    <a:pt x="796164" y="267642"/>
                    <a:pt x="784238" y="300917"/>
                  </a:cubicBezTo>
                  <a:cubicBezTo>
                    <a:pt x="855817" y="269523"/>
                    <a:pt x="928653" y="290870"/>
                    <a:pt x="1002743" y="364961"/>
                  </a:cubicBezTo>
                  <a:lnTo>
                    <a:pt x="1056428" y="418646"/>
                  </a:lnTo>
                  <a:lnTo>
                    <a:pt x="1112059" y="493737"/>
                  </a:lnTo>
                  <a:lnTo>
                    <a:pt x="924315" y="493738"/>
                  </a:lnTo>
                  <a:lnTo>
                    <a:pt x="892549" y="461972"/>
                  </a:lnTo>
                  <a:cubicBezTo>
                    <a:pt x="862410" y="431832"/>
                    <a:pt x="836348" y="416138"/>
                    <a:pt x="814378" y="414879"/>
                  </a:cubicBezTo>
                  <a:cubicBezTo>
                    <a:pt x="792398" y="413624"/>
                    <a:pt x="769480" y="424928"/>
                    <a:pt x="745623" y="448785"/>
                  </a:cubicBezTo>
                  <a:lnTo>
                    <a:pt x="700671" y="493737"/>
                  </a:lnTo>
                  <a:lnTo>
                    <a:pt x="491069" y="493737"/>
                  </a:lnTo>
                  <a:lnTo>
                    <a:pt x="336985" y="339653"/>
                  </a:lnTo>
                  <a:lnTo>
                    <a:pt x="182902" y="493737"/>
                  </a:lnTo>
                  <a:lnTo>
                    <a:pt x="127589" y="493737"/>
                  </a:lnTo>
                  <a:cubicBezTo>
                    <a:pt x="102543" y="493737"/>
                    <a:pt x="78087" y="491195"/>
                    <a:pt x="54463" y="486356"/>
                  </a:cubicBezTo>
                  <a:lnTo>
                    <a:pt x="0" y="469434"/>
                  </a:lnTo>
                  <a:lnTo>
                    <a:pt x="233383" y="236051"/>
                  </a:lnTo>
                  <a:lnTo>
                    <a:pt x="233263" y="235931"/>
                  </a:lnTo>
                  <a:close/>
                  <a:moveTo>
                    <a:pt x="431050" y="226513"/>
                  </a:moveTo>
                  <a:lnTo>
                    <a:pt x="605289" y="400752"/>
                  </a:lnTo>
                  <a:lnTo>
                    <a:pt x="645787" y="360254"/>
                  </a:lnTo>
                  <a:cubicBezTo>
                    <a:pt x="666505" y="339535"/>
                    <a:pt x="676708" y="318658"/>
                    <a:pt x="676396" y="297622"/>
                  </a:cubicBezTo>
                  <a:cubicBezTo>
                    <a:pt x="676083" y="276586"/>
                    <a:pt x="663367" y="253513"/>
                    <a:pt x="638251" y="228397"/>
                  </a:cubicBezTo>
                  <a:lnTo>
                    <a:pt x="601520" y="191666"/>
                  </a:lnTo>
                  <a:cubicBezTo>
                    <a:pt x="577660" y="167806"/>
                    <a:pt x="556153" y="154779"/>
                    <a:pt x="537005" y="152579"/>
                  </a:cubicBezTo>
                  <a:cubicBezTo>
                    <a:pt x="517852" y="150383"/>
                    <a:pt x="499174" y="158389"/>
                    <a:pt x="480966" y="176597"/>
                  </a:cubicBezTo>
                  <a:lnTo>
                    <a:pt x="431050" y="226513"/>
                  </a:lnTo>
                  <a:close/>
                </a:path>
              </a:pathLst>
            </a:custGeom>
            <a:solidFill>
              <a:schemeClr val="bg1"/>
            </a:solidFill>
            <a:ln w="3868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DD62B72-DA75-792C-A753-413177C27C92}"/>
                </a:ext>
              </a:extLst>
            </p:cNvPr>
            <p:cNvSpPr/>
            <p:nvPr/>
          </p:nvSpPr>
          <p:spPr>
            <a:xfrm rot="2700000">
              <a:off x="5978064" y="3447689"/>
              <a:ext cx="711525" cy="945074"/>
            </a:xfrm>
            <a:custGeom>
              <a:avLst/>
              <a:gdLst>
                <a:gd name="connsiteX0" fmla="*/ 0 w 711525"/>
                <a:gd name="connsiteY0" fmla="*/ 339296 h 945074"/>
                <a:gd name="connsiteX1" fmla="*/ 339296 w 711525"/>
                <a:gd name="connsiteY1" fmla="*/ 0 h 945074"/>
                <a:gd name="connsiteX2" fmla="*/ 431596 w 711525"/>
                <a:gd name="connsiteY2" fmla="*/ 92300 h 945074"/>
                <a:gd name="connsiteX3" fmla="*/ 707555 w 711525"/>
                <a:gd name="connsiteY3" fmla="*/ 761944 h 945074"/>
                <a:gd name="connsiteX4" fmla="*/ 711525 w 711525"/>
                <a:gd name="connsiteY4" fmla="*/ 757974 h 945074"/>
                <a:gd name="connsiteX5" fmla="*/ 711524 w 711525"/>
                <a:gd name="connsiteY5" fmla="*/ 794338 h 945074"/>
                <a:gd name="connsiteX6" fmla="*/ 682976 w 711525"/>
                <a:gd name="connsiteY6" fmla="*/ 935591 h 945074"/>
                <a:gd name="connsiteX7" fmla="*/ 677826 w 711525"/>
                <a:gd name="connsiteY7" fmla="*/ 945074 h 945074"/>
                <a:gd name="connsiteX8" fmla="*/ 603008 w 711525"/>
                <a:gd name="connsiteY8" fmla="*/ 870256 h 945074"/>
                <a:gd name="connsiteX9" fmla="*/ 327051 w 711525"/>
                <a:gd name="connsiteY9" fmla="*/ 200611 h 945074"/>
                <a:gd name="connsiteX10" fmla="*/ 94183 w 711525"/>
                <a:gd name="connsiteY10" fmla="*/ 433479 h 945074"/>
                <a:gd name="connsiteX11" fmla="*/ 0 w 711525"/>
                <a:gd name="connsiteY11" fmla="*/ 339296 h 94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525" h="945074">
                  <a:moveTo>
                    <a:pt x="0" y="339296"/>
                  </a:moveTo>
                  <a:lnTo>
                    <a:pt x="339296" y="0"/>
                  </a:lnTo>
                  <a:lnTo>
                    <a:pt x="431596" y="92300"/>
                  </a:lnTo>
                  <a:lnTo>
                    <a:pt x="707555" y="761944"/>
                  </a:lnTo>
                  <a:lnTo>
                    <a:pt x="711525" y="757974"/>
                  </a:lnTo>
                  <a:lnTo>
                    <a:pt x="711524" y="794338"/>
                  </a:lnTo>
                  <a:cubicBezTo>
                    <a:pt x="711524" y="844428"/>
                    <a:pt x="701357" y="892164"/>
                    <a:pt x="682976" y="935591"/>
                  </a:cubicBezTo>
                  <a:lnTo>
                    <a:pt x="677826" y="945074"/>
                  </a:lnTo>
                  <a:lnTo>
                    <a:pt x="603008" y="870256"/>
                  </a:lnTo>
                  <a:lnTo>
                    <a:pt x="327051" y="200611"/>
                  </a:lnTo>
                  <a:lnTo>
                    <a:pt x="94183" y="433479"/>
                  </a:lnTo>
                  <a:lnTo>
                    <a:pt x="0" y="339296"/>
                  </a:lnTo>
                  <a:close/>
                </a:path>
              </a:pathLst>
            </a:custGeom>
            <a:solidFill>
              <a:schemeClr val="bg1"/>
            </a:solidFill>
            <a:ln w="3868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CC077CCA-E972-543C-39D4-97C747D78C79}"/>
              </a:ext>
            </a:extLst>
          </p:cNvPr>
          <p:cNvSpPr txBox="1">
            <a:spLocks/>
          </p:cNvSpPr>
          <p:nvPr/>
        </p:nvSpPr>
        <p:spPr>
          <a:xfrm>
            <a:off x="4981926" y="1959899"/>
            <a:ext cx="2228175" cy="18312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5400" b="1" i="0" spc="30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Nunito Sans ExtraBold" pitchFamily="2" charset="77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Nunito Sans ExtraBold" pitchFamily="2" charset="77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>
                <a:solidFill>
                  <a:schemeClr val="bg1"/>
                </a:solidFill>
                <a:latin typeface="Nunito Sans ExtraBold" pitchFamily="2" charset="77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Nunito Sans ExtraBold" pitchFamily="2" charset="77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1" i="0">
                <a:solidFill>
                  <a:schemeClr val="bg1"/>
                </a:solidFill>
                <a:latin typeface="Nunito Sans ExtraBold" pitchFamily="2" charset="7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25629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rPr>
              <a:t>Software Engineering</a:t>
            </a:r>
            <a:endParaRPr kumimoji="0" lang="en-LT" sz="3200" b="0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225629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42" name="Super">
            <a:extLst>
              <a:ext uri="{FF2B5EF4-FFF2-40B4-BE49-F238E27FC236}">
                <a16:creationId xmlns:a16="http://schemas.microsoft.com/office/drawing/2014/main" id="{A6945586-E786-919F-85A3-AA925DB10EB1}"/>
              </a:ext>
            </a:extLst>
          </p:cNvPr>
          <p:cNvSpPr txBox="1"/>
          <p:nvPr/>
        </p:nvSpPr>
        <p:spPr>
          <a:xfrm>
            <a:off x="1468774" y="2613392"/>
            <a:ext cx="9254458" cy="1631216"/>
          </a:xfrm>
          <a:prstGeom prst="rect">
            <a:avLst/>
          </a:prstGeom>
          <a:noFill/>
          <a:scene3d>
            <a:camera prst="perspectiveRelaxed" fov="7200000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rPr>
              <a:t>Design</a:t>
            </a:r>
            <a:r>
              <a:rPr kumimoji="0" lang="en-LT" sz="10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rPr>
              <a:t>Patterns</a:t>
            </a:r>
            <a:endParaRPr kumimoji="0" lang="en-LT" sz="10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6058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3DAC10-9B46-44D0-A7A4-13A1208A3B76}"/>
              </a:ext>
            </a:extLst>
          </p:cNvPr>
          <p:cNvGrpSpPr/>
          <p:nvPr/>
        </p:nvGrpSpPr>
        <p:grpSpPr>
          <a:xfrm>
            <a:off x="-12220858" y="0"/>
            <a:ext cx="12192002" cy="6858000"/>
            <a:chOff x="-12220858" y="0"/>
            <a:chExt cx="12192002" cy="68580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956E4558-DDEB-692A-EF17-2E76F31DE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2220858" y="0"/>
              <a:ext cx="12192002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944D41-E0A3-43B5-800E-2B3520C3C1DF}"/>
                </a:ext>
              </a:extLst>
            </p:cNvPr>
            <p:cNvSpPr/>
            <p:nvPr/>
          </p:nvSpPr>
          <p:spPr>
            <a:xfrm>
              <a:off x="-12220858" y="0"/>
              <a:ext cx="12189718" cy="6857992"/>
            </a:xfrm>
            <a:prstGeom prst="rect">
              <a:avLst/>
            </a:prstGeom>
            <a:solidFill>
              <a:srgbClr val="000000">
                <a:alpha val="60000"/>
              </a:srgbClr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/>
            </a:p>
          </p:txBody>
        </p:sp>
      </p:grpSp>
      <p:sp>
        <p:nvSpPr>
          <p:cNvPr id="80" name="Text Placeholder 29">
            <a:hlinkClick r:id="rId6" action="ppaction://hlinksldjump"/>
            <a:extLst>
              <a:ext uri="{FF2B5EF4-FFF2-40B4-BE49-F238E27FC236}">
                <a16:creationId xmlns:a16="http://schemas.microsoft.com/office/drawing/2014/main" id="{1D8FC56B-ACA6-D244-18E5-47786A4A8AD9}"/>
              </a:ext>
            </a:extLst>
          </p:cNvPr>
          <p:cNvSpPr txBox="1">
            <a:spLocks/>
          </p:cNvSpPr>
          <p:nvPr/>
        </p:nvSpPr>
        <p:spPr>
          <a:xfrm>
            <a:off x="-10863519" y="1370799"/>
            <a:ext cx="3354361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01.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Our Mission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5B9998A-CD4B-AF34-93E2-59A34F203826}"/>
              </a:ext>
            </a:extLst>
          </p:cNvPr>
          <p:cNvSpPr txBox="1"/>
          <p:nvPr/>
        </p:nvSpPr>
        <p:spPr>
          <a:xfrm>
            <a:off x="-10863518" y="5590145"/>
            <a:ext cx="16091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27</a:t>
            </a:r>
            <a:r>
              <a:rPr kumimoji="0" lang="en-GB" sz="1000" b="0" i="0" u="none" strike="noStrike" kern="1200" cap="none" spc="20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th</a:t>
            </a: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July 2077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DDCBED6-444F-B61C-BD0F-7FB59A61A79B}"/>
              </a:ext>
            </a:extLst>
          </p:cNvPr>
          <p:cNvCxnSpPr>
            <a:cxnSpLocks/>
          </p:cNvCxnSpPr>
          <p:nvPr/>
        </p:nvCxnSpPr>
        <p:spPr>
          <a:xfrm>
            <a:off x="-10775233" y="1230493"/>
            <a:ext cx="1409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163EFDC7-2001-F1E5-F046-0CEDAFB189DC}"/>
              </a:ext>
            </a:extLst>
          </p:cNvPr>
          <p:cNvSpPr txBox="1"/>
          <p:nvPr/>
        </p:nvSpPr>
        <p:spPr>
          <a:xfrm>
            <a:off x="-10863518" y="920150"/>
            <a:ext cx="18430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Table of Contents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84" name="Text Placeholder 29">
            <a:hlinkClick r:id="rId7" action="ppaction://hlinksldjump"/>
            <a:extLst>
              <a:ext uri="{FF2B5EF4-FFF2-40B4-BE49-F238E27FC236}">
                <a16:creationId xmlns:a16="http://schemas.microsoft.com/office/drawing/2014/main" id="{FFB6083E-1CAF-8294-99DC-036E40EDF487}"/>
              </a:ext>
            </a:extLst>
          </p:cNvPr>
          <p:cNvSpPr txBox="1">
            <a:spLocks/>
          </p:cNvSpPr>
          <p:nvPr/>
        </p:nvSpPr>
        <p:spPr>
          <a:xfrm>
            <a:off x="-10863519" y="2146150"/>
            <a:ext cx="485140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02.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Problem &amp; Solution</a:t>
            </a:r>
          </a:p>
        </p:txBody>
      </p:sp>
      <p:sp>
        <p:nvSpPr>
          <p:cNvPr id="85" name="Text Placeholder 29">
            <a:hlinkClick r:id="rId8" action="ppaction://hlinksldjump"/>
            <a:extLst>
              <a:ext uri="{FF2B5EF4-FFF2-40B4-BE49-F238E27FC236}">
                <a16:creationId xmlns:a16="http://schemas.microsoft.com/office/drawing/2014/main" id="{3CA5F46D-5886-966E-7A6F-41D3B444A80B}"/>
              </a:ext>
            </a:extLst>
          </p:cNvPr>
          <p:cNvSpPr txBox="1">
            <a:spLocks/>
          </p:cNvSpPr>
          <p:nvPr/>
        </p:nvSpPr>
        <p:spPr>
          <a:xfrm>
            <a:off x="-10863519" y="2921501"/>
            <a:ext cx="485140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03.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Why Our Product?</a:t>
            </a:r>
          </a:p>
        </p:txBody>
      </p:sp>
      <p:sp>
        <p:nvSpPr>
          <p:cNvPr id="86" name="Text Placeholder 29">
            <a:hlinkClick r:id="rId9" action="ppaction://hlinksldjump"/>
            <a:extLst>
              <a:ext uri="{FF2B5EF4-FFF2-40B4-BE49-F238E27FC236}">
                <a16:creationId xmlns:a16="http://schemas.microsoft.com/office/drawing/2014/main" id="{5985191D-466F-C0CC-C9C7-C2BA34E5B2D2}"/>
              </a:ext>
            </a:extLst>
          </p:cNvPr>
          <p:cNvSpPr txBox="1">
            <a:spLocks/>
          </p:cNvSpPr>
          <p:nvPr/>
        </p:nvSpPr>
        <p:spPr>
          <a:xfrm>
            <a:off x="-10863518" y="3696852"/>
            <a:ext cx="5386362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04.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Market &amp; Competition</a:t>
            </a:r>
          </a:p>
        </p:txBody>
      </p:sp>
      <p:sp>
        <p:nvSpPr>
          <p:cNvPr id="87" name="Text Placeholder 29">
            <a:hlinkClick r:id="rId10" action="ppaction://hlinksldjump"/>
            <a:extLst>
              <a:ext uri="{FF2B5EF4-FFF2-40B4-BE49-F238E27FC236}">
                <a16:creationId xmlns:a16="http://schemas.microsoft.com/office/drawing/2014/main" id="{D4E81D80-472E-91D9-C54F-FF4CE60CD99F}"/>
              </a:ext>
            </a:extLst>
          </p:cNvPr>
          <p:cNvSpPr txBox="1">
            <a:spLocks/>
          </p:cNvSpPr>
          <p:nvPr/>
        </p:nvSpPr>
        <p:spPr>
          <a:xfrm>
            <a:off x="-10863519" y="4472205"/>
            <a:ext cx="4230662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05.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Business Model</a:t>
            </a:r>
          </a:p>
        </p:txBody>
      </p:sp>
      <p:sp>
        <p:nvSpPr>
          <p:cNvPr id="19" name="!!menu bar 3">
            <a:extLst>
              <a:ext uri="{FF2B5EF4-FFF2-40B4-BE49-F238E27FC236}">
                <a16:creationId xmlns:a16="http://schemas.microsoft.com/office/drawing/2014/main" id="{69E333E5-CF6E-43E2-9A42-B036FD266FDF}"/>
              </a:ext>
            </a:extLst>
          </p:cNvPr>
          <p:cNvSpPr/>
          <p:nvPr/>
        </p:nvSpPr>
        <p:spPr>
          <a:xfrm>
            <a:off x="293236" y="551772"/>
            <a:ext cx="432000" cy="216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!!menu bar 2">
            <a:extLst>
              <a:ext uri="{FF2B5EF4-FFF2-40B4-BE49-F238E27FC236}">
                <a16:creationId xmlns:a16="http://schemas.microsoft.com/office/drawing/2014/main" id="{6D5BC6C4-D1E1-7633-5BB4-4CC37CDDE89F}"/>
              </a:ext>
            </a:extLst>
          </p:cNvPr>
          <p:cNvSpPr/>
          <p:nvPr/>
        </p:nvSpPr>
        <p:spPr>
          <a:xfrm>
            <a:off x="293236" y="440233"/>
            <a:ext cx="432000" cy="216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!!menu bar 1">
            <a:extLst>
              <a:ext uri="{FF2B5EF4-FFF2-40B4-BE49-F238E27FC236}">
                <a16:creationId xmlns:a16="http://schemas.microsoft.com/office/drawing/2014/main" id="{78480C68-D5F2-3AC9-4DA6-7B815AFFD2F9}"/>
              </a:ext>
            </a:extLst>
          </p:cNvPr>
          <p:cNvSpPr/>
          <p:nvPr/>
        </p:nvSpPr>
        <p:spPr>
          <a:xfrm>
            <a:off x="293236" y="335307"/>
            <a:ext cx="432000" cy="216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Link">
            <a:hlinkClick r:id="rId4" action="ppaction://hlinksldjump"/>
            <a:extLst>
              <a:ext uri="{FF2B5EF4-FFF2-40B4-BE49-F238E27FC236}">
                <a16:creationId xmlns:a16="http://schemas.microsoft.com/office/drawing/2014/main" id="{1B3B08CD-637A-E3F4-F007-34EDEC7EBB89}"/>
              </a:ext>
            </a:extLst>
          </p:cNvPr>
          <p:cNvSpPr/>
          <p:nvPr/>
        </p:nvSpPr>
        <p:spPr>
          <a:xfrm>
            <a:off x="249382" y="283611"/>
            <a:ext cx="528102" cy="356958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90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2EEC146A-A944-7817-67D7-45C6425E7EA2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10" name="Rows (8)">
              <a:extLst>
                <a:ext uri="{FF2B5EF4-FFF2-40B4-BE49-F238E27FC236}">
                  <a16:creationId xmlns:a16="http://schemas.microsoft.com/office/drawing/2014/main" id="{106A126A-3132-0CDB-076D-80320C037849}"/>
                </a:ext>
              </a:extLst>
            </p:cNvPr>
            <p:cNvGrpSpPr/>
            <p:nvPr/>
          </p:nvGrpSpPr>
          <p:grpSpPr>
            <a:xfrm>
              <a:off x="0" y="-1"/>
              <a:ext cx="12191999" cy="6858001"/>
              <a:chOff x="0" y="-1"/>
              <a:chExt cx="12191999" cy="685800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811C7A-38A8-97F7-452D-1328E2B6CEA5}"/>
                  </a:ext>
                </a:extLst>
              </p:cNvPr>
              <p:cNvSpPr/>
              <p:nvPr/>
            </p:nvSpPr>
            <p:spPr>
              <a:xfrm rot="5400000">
                <a:off x="5667600" y="-5667601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8DD680E-26B8-001E-D21D-FB3D42175237}"/>
                  </a:ext>
                </a:extLst>
              </p:cNvPr>
              <p:cNvSpPr/>
              <p:nvPr/>
            </p:nvSpPr>
            <p:spPr>
              <a:xfrm rot="5400000">
                <a:off x="5667600" y="-4810287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878901B-C3D4-5E90-A1D4-7FBAD041F44B}"/>
                  </a:ext>
                </a:extLst>
              </p:cNvPr>
              <p:cNvSpPr/>
              <p:nvPr/>
            </p:nvSpPr>
            <p:spPr>
              <a:xfrm rot="5400000">
                <a:off x="5667600" y="-3952973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6EB36AC-B018-8E82-70A4-72BB036E50BE}"/>
                  </a:ext>
                </a:extLst>
              </p:cNvPr>
              <p:cNvSpPr/>
              <p:nvPr/>
            </p:nvSpPr>
            <p:spPr>
              <a:xfrm rot="5400000">
                <a:off x="5667600" y="-3095659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AD97D24-405C-0156-56D9-7B3E33EED516}"/>
                  </a:ext>
                </a:extLst>
              </p:cNvPr>
              <p:cNvSpPr/>
              <p:nvPr/>
            </p:nvSpPr>
            <p:spPr>
              <a:xfrm rot="5400000">
                <a:off x="5667600" y="-2238345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BF89CFF-EDBD-D192-4C49-DCF44CE76795}"/>
                  </a:ext>
                </a:extLst>
              </p:cNvPr>
              <p:cNvSpPr/>
              <p:nvPr/>
            </p:nvSpPr>
            <p:spPr>
              <a:xfrm rot="5400000">
                <a:off x="5667600" y="-1381031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48507A1-9E6D-30D3-1E89-17B1B64E4862}"/>
                  </a:ext>
                </a:extLst>
              </p:cNvPr>
              <p:cNvSpPr/>
              <p:nvPr/>
            </p:nvSpPr>
            <p:spPr>
              <a:xfrm rot="5400000">
                <a:off x="5667600" y="-523717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CC57279-D6D4-B469-A2EB-2A8C94166B8A}"/>
                  </a:ext>
                </a:extLst>
              </p:cNvPr>
              <p:cNvSpPr/>
              <p:nvPr/>
            </p:nvSpPr>
            <p:spPr>
              <a:xfrm rot="5400000">
                <a:off x="5667600" y="333600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Columns (12)">
              <a:extLst>
                <a:ext uri="{FF2B5EF4-FFF2-40B4-BE49-F238E27FC236}">
                  <a16:creationId xmlns:a16="http://schemas.microsoft.com/office/drawing/2014/main" id="{B6CB3637-F4C5-66E6-3D06-B1B4DC3C3CB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EFEAAB-70E9-4C69-8AC4-F26E70FADE45}"/>
                  </a:ext>
                </a:extLst>
              </p:cNvPr>
              <p:cNvSpPr/>
              <p:nvPr/>
            </p:nvSpPr>
            <p:spPr>
              <a:xfrm>
                <a:off x="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98A255B-B682-0831-479F-8C84B7C640F9}"/>
                  </a:ext>
                </a:extLst>
              </p:cNvPr>
              <p:cNvSpPr/>
              <p:nvPr/>
            </p:nvSpPr>
            <p:spPr>
              <a:xfrm>
                <a:off x="1016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38D0835-E7C9-5FE3-C817-8132AF4EFD97}"/>
                  </a:ext>
                </a:extLst>
              </p:cNvPr>
              <p:cNvSpPr/>
              <p:nvPr/>
            </p:nvSpPr>
            <p:spPr>
              <a:xfrm>
                <a:off x="2032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2461EF6-9CD6-1E5B-59CC-55E495F05862}"/>
                  </a:ext>
                </a:extLst>
              </p:cNvPr>
              <p:cNvSpPr/>
              <p:nvPr/>
            </p:nvSpPr>
            <p:spPr>
              <a:xfrm>
                <a:off x="3048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C19280C-2C0B-EA9F-E285-C209F348C7FA}"/>
                  </a:ext>
                </a:extLst>
              </p:cNvPr>
              <p:cNvSpPr/>
              <p:nvPr/>
            </p:nvSpPr>
            <p:spPr>
              <a:xfrm>
                <a:off x="4064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996023-F89E-9F79-90BD-5BB1E3C806F2}"/>
                  </a:ext>
                </a:extLst>
              </p:cNvPr>
              <p:cNvSpPr/>
              <p:nvPr/>
            </p:nvSpPr>
            <p:spPr>
              <a:xfrm>
                <a:off x="5080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B2111B-BA24-2E8A-87FA-0B243D21E2FE}"/>
                  </a:ext>
                </a:extLst>
              </p:cNvPr>
              <p:cNvSpPr/>
              <p:nvPr/>
            </p:nvSpPr>
            <p:spPr>
              <a:xfrm>
                <a:off x="6096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EC56A55-5861-A7F8-5BE0-AD29FBBCD647}"/>
                  </a:ext>
                </a:extLst>
              </p:cNvPr>
              <p:cNvSpPr/>
              <p:nvPr/>
            </p:nvSpPr>
            <p:spPr>
              <a:xfrm>
                <a:off x="7112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98432DB-932E-8595-7A5A-FB689D630BD7}"/>
                  </a:ext>
                </a:extLst>
              </p:cNvPr>
              <p:cNvSpPr/>
              <p:nvPr/>
            </p:nvSpPr>
            <p:spPr>
              <a:xfrm>
                <a:off x="8128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E1979A0-C4D3-390D-40E3-70652479FA66}"/>
                  </a:ext>
                </a:extLst>
              </p:cNvPr>
              <p:cNvSpPr/>
              <p:nvPr/>
            </p:nvSpPr>
            <p:spPr>
              <a:xfrm>
                <a:off x="9144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D084B38-706C-4250-9320-BEF5DF8908C4}"/>
                  </a:ext>
                </a:extLst>
              </p:cNvPr>
              <p:cNvSpPr/>
              <p:nvPr/>
            </p:nvSpPr>
            <p:spPr>
              <a:xfrm>
                <a:off x="10160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4C18FFF-E7DF-A8FF-3BBC-7FEE73C3A311}"/>
                  </a:ext>
                </a:extLst>
              </p:cNvPr>
              <p:cNvSpPr/>
              <p:nvPr/>
            </p:nvSpPr>
            <p:spPr>
              <a:xfrm>
                <a:off x="11176001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0" name="Text Placeholder 29">
            <a:hlinkClick r:id="rId3" action="ppaction://hlinksldjump"/>
            <a:extLst>
              <a:ext uri="{FF2B5EF4-FFF2-40B4-BE49-F238E27FC236}">
                <a16:creationId xmlns:a16="http://schemas.microsoft.com/office/drawing/2014/main" id="{68D69751-5013-E50B-8E57-0F019052C7C8}"/>
              </a:ext>
            </a:extLst>
          </p:cNvPr>
          <p:cNvSpPr txBox="1">
            <a:spLocks/>
          </p:cNvSpPr>
          <p:nvPr/>
        </p:nvSpPr>
        <p:spPr>
          <a:xfrm>
            <a:off x="-10863519" y="1370799"/>
            <a:ext cx="3354361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01.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Our Mission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6C4682-497A-0178-1681-D559EBD3675E}"/>
              </a:ext>
            </a:extLst>
          </p:cNvPr>
          <p:cNvSpPr txBox="1"/>
          <p:nvPr/>
        </p:nvSpPr>
        <p:spPr>
          <a:xfrm>
            <a:off x="-10863518" y="5590145"/>
            <a:ext cx="16091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27</a:t>
            </a:r>
            <a:r>
              <a:rPr kumimoji="0" lang="en-GB" sz="1000" b="0" i="0" u="none" strike="noStrike" kern="1200" cap="none" spc="20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th</a:t>
            </a: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July 2077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E2FBA64-FA89-6E05-E2FC-FE793B58550B}"/>
              </a:ext>
            </a:extLst>
          </p:cNvPr>
          <p:cNvCxnSpPr>
            <a:cxnSpLocks/>
          </p:cNvCxnSpPr>
          <p:nvPr/>
        </p:nvCxnSpPr>
        <p:spPr>
          <a:xfrm>
            <a:off x="-10775233" y="1230493"/>
            <a:ext cx="1409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F44B14B-5A59-AACE-07CA-EB31301B6D53}"/>
              </a:ext>
            </a:extLst>
          </p:cNvPr>
          <p:cNvSpPr txBox="1"/>
          <p:nvPr/>
        </p:nvSpPr>
        <p:spPr>
          <a:xfrm>
            <a:off x="-10863518" y="920150"/>
            <a:ext cx="18430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Table of Contents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44" name="Text Placeholder 29">
            <a:hlinkClick r:id="rId4" action="ppaction://hlinksldjump"/>
            <a:extLst>
              <a:ext uri="{FF2B5EF4-FFF2-40B4-BE49-F238E27FC236}">
                <a16:creationId xmlns:a16="http://schemas.microsoft.com/office/drawing/2014/main" id="{6424D01C-25F2-3CF5-4A8B-7284A6512875}"/>
              </a:ext>
            </a:extLst>
          </p:cNvPr>
          <p:cNvSpPr txBox="1">
            <a:spLocks/>
          </p:cNvSpPr>
          <p:nvPr/>
        </p:nvSpPr>
        <p:spPr>
          <a:xfrm>
            <a:off x="-10863519" y="2146150"/>
            <a:ext cx="485140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02.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Problem &amp; Solution</a:t>
            </a:r>
          </a:p>
        </p:txBody>
      </p:sp>
      <p:sp>
        <p:nvSpPr>
          <p:cNvPr id="45" name="Text Placeholder 29">
            <a:hlinkClick r:id="rId5" action="ppaction://hlinksldjump"/>
            <a:extLst>
              <a:ext uri="{FF2B5EF4-FFF2-40B4-BE49-F238E27FC236}">
                <a16:creationId xmlns:a16="http://schemas.microsoft.com/office/drawing/2014/main" id="{5B37E0BF-3DE2-C32C-27E4-6BFE8A22CBCF}"/>
              </a:ext>
            </a:extLst>
          </p:cNvPr>
          <p:cNvSpPr txBox="1">
            <a:spLocks/>
          </p:cNvSpPr>
          <p:nvPr/>
        </p:nvSpPr>
        <p:spPr>
          <a:xfrm>
            <a:off x="-10863519" y="2921501"/>
            <a:ext cx="485140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03.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Why Our Product?</a:t>
            </a:r>
          </a:p>
        </p:txBody>
      </p:sp>
      <p:sp>
        <p:nvSpPr>
          <p:cNvPr id="46" name="Text Placeholder 29">
            <a:hlinkClick r:id="rId6" action="ppaction://hlinksldjump"/>
            <a:extLst>
              <a:ext uri="{FF2B5EF4-FFF2-40B4-BE49-F238E27FC236}">
                <a16:creationId xmlns:a16="http://schemas.microsoft.com/office/drawing/2014/main" id="{34173160-DBA3-B886-738D-B2D159008223}"/>
              </a:ext>
            </a:extLst>
          </p:cNvPr>
          <p:cNvSpPr txBox="1">
            <a:spLocks/>
          </p:cNvSpPr>
          <p:nvPr/>
        </p:nvSpPr>
        <p:spPr>
          <a:xfrm>
            <a:off x="-10863518" y="3696852"/>
            <a:ext cx="5386362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04.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Market &amp; Competition</a:t>
            </a:r>
          </a:p>
        </p:txBody>
      </p:sp>
      <p:sp>
        <p:nvSpPr>
          <p:cNvPr id="48" name="Text Placeholder 29">
            <a:hlinkClick r:id="rId7" action="ppaction://hlinksldjump"/>
            <a:extLst>
              <a:ext uri="{FF2B5EF4-FFF2-40B4-BE49-F238E27FC236}">
                <a16:creationId xmlns:a16="http://schemas.microsoft.com/office/drawing/2014/main" id="{458FBF55-8CF3-7484-BC79-31D5884C2589}"/>
              </a:ext>
            </a:extLst>
          </p:cNvPr>
          <p:cNvSpPr txBox="1">
            <a:spLocks/>
          </p:cNvSpPr>
          <p:nvPr/>
        </p:nvSpPr>
        <p:spPr>
          <a:xfrm>
            <a:off x="-10863519" y="4472205"/>
            <a:ext cx="4230662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05.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Business Model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782D177-07DF-4A45-BCB2-FE60EE9FFB26}"/>
              </a:ext>
            </a:extLst>
          </p:cNvPr>
          <p:cNvGrpSpPr/>
          <p:nvPr/>
        </p:nvGrpSpPr>
        <p:grpSpPr>
          <a:xfrm>
            <a:off x="11436824" y="6196084"/>
            <a:ext cx="368489" cy="368489"/>
            <a:chOff x="11436824" y="6196084"/>
            <a:chExt cx="368489" cy="368489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976CBD0-6298-4107-9A1B-5C91CD9B1630}"/>
                </a:ext>
              </a:extLst>
            </p:cNvPr>
            <p:cNvSpPr/>
            <p:nvPr/>
          </p:nvSpPr>
          <p:spPr>
            <a:xfrm>
              <a:off x="11436824" y="6196084"/>
              <a:ext cx="368489" cy="368489"/>
            </a:xfrm>
            <a:prstGeom prst="ellipse">
              <a:avLst/>
            </a:prstGeom>
            <a:noFill/>
            <a:ln w="12700" cap="flat">
              <a:solidFill>
                <a:srgbClr val="00C5D2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/>
            </a:p>
          </p:txBody>
        </p:sp>
        <p:pic>
          <p:nvPicPr>
            <p:cNvPr id="74" name="Picture 73">
              <a:hlinkClick r:id="rId4" action="ppaction://hlinksldjump"/>
              <a:extLst>
                <a:ext uri="{FF2B5EF4-FFF2-40B4-BE49-F238E27FC236}">
                  <a16:creationId xmlns:a16="http://schemas.microsoft.com/office/drawing/2014/main" id="{463DF2AA-A1D2-48D0-AF37-17D6A6675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4158" y="6288013"/>
              <a:ext cx="193819" cy="193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9587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2EEC146A-A944-7817-67D7-45C6425E7EA2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10" name="Rows (8)">
              <a:extLst>
                <a:ext uri="{FF2B5EF4-FFF2-40B4-BE49-F238E27FC236}">
                  <a16:creationId xmlns:a16="http://schemas.microsoft.com/office/drawing/2014/main" id="{106A126A-3132-0CDB-076D-80320C037849}"/>
                </a:ext>
              </a:extLst>
            </p:cNvPr>
            <p:cNvGrpSpPr/>
            <p:nvPr/>
          </p:nvGrpSpPr>
          <p:grpSpPr>
            <a:xfrm>
              <a:off x="0" y="-1"/>
              <a:ext cx="12191999" cy="6858001"/>
              <a:chOff x="0" y="-1"/>
              <a:chExt cx="12191999" cy="685800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811C7A-38A8-97F7-452D-1328E2B6CEA5}"/>
                  </a:ext>
                </a:extLst>
              </p:cNvPr>
              <p:cNvSpPr/>
              <p:nvPr/>
            </p:nvSpPr>
            <p:spPr>
              <a:xfrm rot="5400000">
                <a:off x="5667600" y="-5667601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8DD680E-26B8-001E-D21D-FB3D42175237}"/>
                  </a:ext>
                </a:extLst>
              </p:cNvPr>
              <p:cNvSpPr/>
              <p:nvPr/>
            </p:nvSpPr>
            <p:spPr>
              <a:xfrm rot="5400000">
                <a:off x="5667600" y="-4810287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878901B-C3D4-5E90-A1D4-7FBAD041F44B}"/>
                  </a:ext>
                </a:extLst>
              </p:cNvPr>
              <p:cNvSpPr/>
              <p:nvPr/>
            </p:nvSpPr>
            <p:spPr>
              <a:xfrm rot="5400000">
                <a:off x="5667600" y="-3952973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6EB36AC-B018-8E82-70A4-72BB036E50BE}"/>
                  </a:ext>
                </a:extLst>
              </p:cNvPr>
              <p:cNvSpPr/>
              <p:nvPr/>
            </p:nvSpPr>
            <p:spPr>
              <a:xfrm rot="5400000">
                <a:off x="5667600" y="-3095659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AD97D24-405C-0156-56D9-7B3E33EED516}"/>
                  </a:ext>
                </a:extLst>
              </p:cNvPr>
              <p:cNvSpPr/>
              <p:nvPr/>
            </p:nvSpPr>
            <p:spPr>
              <a:xfrm rot="5400000">
                <a:off x="5667600" y="-2238345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BF89CFF-EDBD-D192-4C49-DCF44CE76795}"/>
                  </a:ext>
                </a:extLst>
              </p:cNvPr>
              <p:cNvSpPr/>
              <p:nvPr/>
            </p:nvSpPr>
            <p:spPr>
              <a:xfrm rot="5400000">
                <a:off x="5667600" y="-1381031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48507A1-9E6D-30D3-1E89-17B1B64E4862}"/>
                  </a:ext>
                </a:extLst>
              </p:cNvPr>
              <p:cNvSpPr/>
              <p:nvPr/>
            </p:nvSpPr>
            <p:spPr>
              <a:xfrm rot="5400000">
                <a:off x="5667600" y="-523717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CC57279-D6D4-B469-A2EB-2A8C94166B8A}"/>
                  </a:ext>
                </a:extLst>
              </p:cNvPr>
              <p:cNvSpPr/>
              <p:nvPr/>
            </p:nvSpPr>
            <p:spPr>
              <a:xfrm rot="5400000">
                <a:off x="5667600" y="333600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Columns (12)">
              <a:extLst>
                <a:ext uri="{FF2B5EF4-FFF2-40B4-BE49-F238E27FC236}">
                  <a16:creationId xmlns:a16="http://schemas.microsoft.com/office/drawing/2014/main" id="{B6CB3637-F4C5-66E6-3D06-B1B4DC3C3CB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EFEAAB-70E9-4C69-8AC4-F26E70FADE45}"/>
                  </a:ext>
                </a:extLst>
              </p:cNvPr>
              <p:cNvSpPr/>
              <p:nvPr/>
            </p:nvSpPr>
            <p:spPr>
              <a:xfrm>
                <a:off x="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98A255B-B682-0831-479F-8C84B7C640F9}"/>
                  </a:ext>
                </a:extLst>
              </p:cNvPr>
              <p:cNvSpPr/>
              <p:nvPr/>
            </p:nvSpPr>
            <p:spPr>
              <a:xfrm>
                <a:off x="1016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38D0835-E7C9-5FE3-C817-8132AF4EFD97}"/>
                  </a:ext>
                </a:extLst>
              </p:cNvPr>
              <p:cNvSpPr/>
              <p:nvPr/>
            </p:nvSpPr>
            <p:spPr>
              <a:xfrm>
                <a:off x="2032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2461EF6-9CD6-1E5B-59CC-55E495F05862}"/>
                  </a:ext>
                </a:extLst>
              </p:cNvPr>
              <p:cNvSpPr/>
              <p:nvPr/>
            </p:nvSpPr>
            <p:spPr>
              <a:xfrm>
                <a:off x="3048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C19280C-2C0B-EA9F-E285-C209F348C7FA}"/>
                  </a:ext>
                </a:extLst>
              </p:cNvPr>
              <p:cNvSpPr/>
              <p:nvPr/>
            </p:nvSpPr>
            <p:spPr>
              <a:xfrm>
                <a:off x="4064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996023-F89E-9F79-90BD-5BB1E3C806F2}"/>
                  </a:ext>
                </a:extLst>
              </p:cNvPr>
              <p:cNvSpPr/>
              <p:nvPr/>
            </p:nvSpPr>
            <p:spPr>
              <a:xfrm>
                <a:off x="5080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B2111B-BA24-2E8A-87FA-0B243D21E2FE}"/>
                  </a:ext>
                </a:extLst>
              </p:cNvPr>
              <p:cNvSpPr/>
              <p:nvPr/>
            </p:nvSpPr>
            <p:spPr>
              <a:xfrm>
                <a:off x="6096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EC56A55-5861-A7F8-5BE0-AD29FBBCD647}"/>
                  </a:ext>
                </a:extLst>
              </p:cNvPr>
              <p:cNvSpPr/>
              <p:nvPr/>
            </p:nvSpPr>
            <p:spPr>
              <a:xfrm>
                <a:off x="7112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98432DB-932E-8595-7A5A-FB689D630BD7}"/>
                  </a:ext>
                </a:extLst>
              </p:cNvPr>
              <p:cNvSpPr/>
              <p:nvPr/>
            </p:nvSpPr>
            <p:spPr>
              <a:xfrm>
                <a:off x="8128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E1979A0-C4D3-390D-40E3-70652479FA66}"/>
                  </a:ext>
                </a:extLst>
              </p:cNvPr>
              <p:cNvSpPr/>
              <p:nvPr/>
            </p:nvSpPr>
            <p:spPr>
              <a:xfrm>
                <a:off x="9144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D084B38-706C-4250-9320-BEF5DF8908C4}"/>
                  </a:ext>
                </a:extLst>
              </p:cNvPr>
              <p:cNvSpPr/>
              <p:nvPr/>
            </p:nvSpPr>
            <p:spPr>
              <a:xfrm>
                <a:off x="10160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4C18FFF-E7DF-A8FF-3BBC-7FEE73C3A311}"/>
                  </a:ext>
                </a:extLst>
              </p:cNvPr>
              <p:cNvSpPr/>
              <p:nvPr/>
            </p:nvSpPr>
            <p:spPr>
              <a:xfrm>
                <a:off x="11176001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8" name="Text Placeholder 29">
            <a:hlinkClick r:id="rId3" action="ppaction://hlinksldjump"/>
            <a:extLst>
              <a:ext uri="{FF2B5EF4-FFF2-40B4-BE49-F238E27FC236}">
                <a16:creationId xmlns:a16="http://schemas.microsoft.com/office/drawing/2014/main" id="{B5D514BD-D23D-AFCF-F854-4490766B29DC}"/>
              </a:ext>
            </a:extLst>
          </p:cNvPr>
          <p:cNvSpPr txBox="1">
            <a:spLocks/>
          </p:cNvSpPr>
          <p:nvPr/>
        </p:nvSpPr>
        <p:spPr>
          <a:xfrm>
            <a:off x="-10863519" y="1370799"/>
            <a:ext cx="3354361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01.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Our Mission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EFC4CB-F1C4-468E-3792-36FA53EB9DEF}"/>
              </a:ext>
            </a:extLst>
          </p:cNvPr>
          <p:cNvSpPr txBox="1"/>
          <p:nvPr/>
        </p:nvSpPr>
        <p:spPr>
          <a:xfrm>
            <a:off x="-10863518" y="5590145"/>
            <a:ext cx="16091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27</a:t>
            </a:r>
            <a:r>
              <a:rPr kumimoji="0" lang="en-GB" sz="1000" b="0" i="0" u="none" strike="noStrike" kern="1200" cap="none" spc="20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th</a:t>
            </a: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July 2077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8B524B8-5183-B31E-46F2-7E8D61652EF1}"/>
              </a:ext>
            </a:extLst>
          </p:cNvPr>
          <p:cNvCxnSpPr>
            <a:cxnSpLocks/>
          </p:cNvCxnSpPr>
          <p:nvPr/>
        </p:nvCxnSpPr>
        <p:spPr>
          <a:xfrm>
            <a:off x="-10775233" y="1230493"/>
            <a:ext cx="1409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0CD0C8C-89C9-B74E-E168-6D5D799AAACE}"/>
              </a:ext>
            </a:extLst>
          </p:cNvPr>
          <p:cNvSpPr txBox="1"/>
          <p:nvPr/>
        </p:nvSpPr>
        <p:spPr>
          <a:xfrm>
            <a:off x="-10863518" y="920150"/>
            <a:ext cx="18430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Table of Contents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52" name="Text Placeholder 29">
            <a:hlinkClick r:id="rId4" action="ppaction://hlinksldjump"/>
            <a:extLst>
              <a:ext uri="{FF2B5EF4-FFF2-40B4-BE49-F238E27FC236}">
                <a16:creationId xmlns:a16="http://schemas.microsoft.com/office/drawing/2014/main" id="{FCBB6C30-E35A-64C9-2E50-D6ECDE5519A9}"/>
              </a:ext>
            </a:extLst>
          </p:cNvPr>
          <p:cNvSpPr txBox="1">
            <a:spLocks/>
          </p:cNvSpPr>
          <p:nvPr/>
        </p:nvSpPr>
        <p:spPr>
          <a:xfrm>
            <a:off x="-10863519" y="2146150"/>
            <a:ext cx="485140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02.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Problem &amp; Solution</a:t>
            </a:r>
          </a:p>
        </p:txBody>
      </p:sp>
      <p:sp>
        <p:nvSpPr>
          <p:cNvPr id="53" name="Text Placeholder 29">
            <a:hlinkClick r:id="rId5" action="ppaction://hlinksldjump"/>
            <a:extLst>
              <a:ext uri="{FF2B5EF4-FFF2-40B4-BE49-F238E27FC236}">
                <a16:creationId xmlns:a16="http://schemas.microsoft.com/office/drawing/2014/main" id="{15C102A3-338F-37A0-82D4-FB1F49E6450F}"/>
              </a:ext>
            </a:extLst>
          </p:cNvPr>
          <p:cNvSpPr txBox="1">
            <a:spLocks/>
          </p:cNvSpPr>
          <p:nvPr/>
        </p:nvSpPr>
        <p:spPr>
          <a:xfrm>
            <a:off x="-10863519" y="2921501"/>
            <a:ext cx="485140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03.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Why Our Product?</a:t>
            </a:r>
          </a:p>
        </p:txBody>
      </p:sp>
      <p:sp>
        <p:nvSpPr>
          <p:cNvPr id="54" name="Text Placeholder 29">
            <a:hlinkClick r:id="rId6" action="ppaction://hlinksldjump"/>
            <a:extLst>
              <a:ext uri="{FF2B5EF4-FFF2-40B4-BE49-F238E27FC236}">
                <a16:creationId xmlns:a16="http://schemas.microsoft.com/office/drawing/2014/main" id="{A83D7718-7F2B-3B85-CD3C-AD7BB24923B6}"/>
              </a:ext>
            </a:extLst>
          </p:cNvPr>
          <p:cNvSpPr txBox="1">
            <a:spLocks/>
          </p:cNvSpPr>
          <p:nvPr/>
        </p:nvSpPr>
        <p:spPr>
          <a:xfrm>
            <a:off x="-10863518" y="3696852"/>
            <a:ext cx="5386362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04.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Market &amp; Competition</a:t>
            </a:r>
          </a:p>
        </p:txBody>
      </p:sp>
      <p:sp>
        <p:nvSpPr>
          <p:cNvPr id="58" name="Text Placeholder 29">
            <a:hlinkClick r:id="rId7" action="ppaction://hlinksldjump"/>
            <a:extLst>
              <a:ext uri="{FF2B5EF4-FFF2-40B4-BE49-F238E27FC236}">
                <a16:creationId xmlns:a16="http://schemas.microsoft.com/office/drawing/2014/main" id="{16460935-DAAE-18A3-7AC0-7A97F116078A}"/>
              </a:ext>
            </a:extLst>
          </p:cNvPr>
          <p:cNvSpPr txBox="1">
            <a:spLocks/>
          </p:cNvSpPr>
          <p:nvPr/>
        </p:nvSpPr>
        <p:spPr>
          <a:xfrm>
            <a:off x="-10863519" y="4472205"/>
            <a:ext cx="4230662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05.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Business Model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EB7442E-169C-403C-91F5-F04A56F52C46}"/>
              </a:ext>
            </a:extLst>
          </p:cNvPr>
          <p:cNvGrpSpPr/>
          <p:nvPr/>
        </p:nvGrpSpPr>
        <p:grpSpPr>
          <a:xfrm>
            <a:off x="11436824" y="6196084"/>
            <a:ext cx="368489" cy="368489"/>
            <a:chOff x="11436824" y="6196084"/>
            <a:chExt cx="368489" cy="368489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78AF5E7-E140-4800-B23D-327B3BAC33EA}"/>
                </a:ext>
              </a:extLst>
            </p:cNvPr>
            <p:cNvSpPr/>
            <p:nvPr/>
          </p:nvSpPr>
          <p:spPr>
            <a:xfrm>
              <a:off x="11436824" y="6196084"/>
              <a:ext cx="368489" cy="368489"/>
            </a:xfrm>
            <a:prstGeom prst="ellipse">
              <a:avLst/>
            </a:prstGeom>
            <a:noFill/>
            <a:ln w="12700" cap="flat">
              <a:solidFill>
                <a:srgbClr val="00C5D2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/>
            </a:p>
          </p:txBody>
        </p:sp>
        <p:pic>
          <p:nvPicPr>
            <p:cNvPr id="80" name="Picture 79">
              <a:hlinkClick r:id="rId5" action="ppaction://hlinksldjump"/>
              <a:extLst>
                <a:ext uri="{FF2B5EF4-FFF2-40B4-BE49-F238E27FC236}">
                  <a16:creationId xmlns:a16="http://schemas.microsoft.com/office/drawing/2014/main" id="{60606289-12EB-4D1B-ACA5-B36381E59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4158" y="6288013"/>
              <a:ext cx="193819" cy="193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070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2EEC146A-A944-7817-67D7-45C6425E7EA2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10" name="Rows (8)">
              <a:extLst>
                <a:ext uri="{FF2B5EF4-FFF2-40B4-BE49-F238E27FC236}">
                  <a16:creationId xmlns:a16="http://schemas.microsoft.com/office/drawing/2014/main" id="{106A126A-3132-0CDB-076D-80320C037849}"/>
                </a:ext>
              </a:extLst>
            </p:cNvPr>
            <p:cNvGrpSpPr/>
            <p:nvPr/>
          </p:nvGrpSpPr>
          <p:grpSpPr>
            <a:xfrm>
              <a:off x="0" y="-1"/>
              <a:ext cx="12191999" cy="6858001"/>
              <a:chOff x="0" y="-1"/>
              <a:chExt cx="12191999" cy="685800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811C7A-38A8-97F7-452D-1328E2B6CEA5}"/>
                  </a:ext>
                </a:extLst>
              </p:cNvPr>
              <p:cNvSpPr/>
              <p:nvPr/>
            </p:nvSpPr>
            <p:spPr>
              <a:xfrm rot="5400000">
                <a:off x="5667600" y="-5667601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8DD680E-26B8-001E-D21D-FB3D42175237}"/>
                  </a:ext>
                </a:extLst>
              </p:cNvPr>
              <p:cNvSpPr/>
              <p:nvPr/>
            </p:nvSpPr>
            <p:spPr>
              <a:xfrm rot="5400000">
                <a:off x="5667600" y="-4810287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878901B-C3D4-5E90-A1D4-7FBAD041F44B}"/>
                  </a:ext>
                </a:extLst>
              </p:cNvPr>
              <p:cNvSpPr/>
              <p:nvPr/>
            </p:nvSpPr>
            <p:spPr>
              <a:xfrm rot="5400000">
                <a:off x="5667600" y="-3952973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6EB36AC-B018-8E82-70A4-72BB036E50BE}"/>
                  </a:ext>
                </a:extLst>
              </p:cNvPr>
              <p:cNvSpPr/>
              <p:nvPr/>
            </p:nvSpPr>
            <p:spPr>
              <a:xfrm rot="5400000">
                <a:off x="5667600" y="-3095659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AD97D24-405C-0156-56D9-7B3E33EED516}"/>
                  </a:ext>
                </a:extLst>
              </p:cNvPr>
              <p:cNvSpPr/>
              <p:nvPr/>
            </p:nvSpPr>
            <p:spPr>
              <a:xfrm rot="5400000">
                <a:off x="5667600" y="-2238345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BF89CFF-EDBD-D192-4C49-DCF44CE76795}"/>
                  </a:ext>
                </a:extLst>
              </p:cNvPr>
              <p:cNvSpPr/>
              <p:nvPr/>
            </p:nvSpPr>
            <p:spPr>
              <a:xfrm rot="5400000">
                <a:off x="5667600" y="-1381031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48507A1-9E6D-30D3-1E89-17B1B64E4862}"/>
                  </a:ext>
                </a:extLst>
              </p:cNvPr>
              <p:cNvSpPr/>
              <p:nvPr/>
            </p:nvSpPr>
            <p:spPr>
              <a:xfrm rot="5400000">
                <a:off x="5667600" y="-523717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CC57279-D6D4-B469-A2EB-2A8C94166B8A}"/>
                  </a:ext>
                </a:extLst>
              </p:cNvPr>
              <p:cNvSpPr/>
              <p:nvPr/>
            </p:nvSpPr>
            <p:spPr>
              <a:xfrm rot="5400000">
                <a:off x="5667600" y="333600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Columns (12)">
              <a:extLst>
                <a:ext uri="{FF2B5EF4-FFF2-40B4-BE49-F238E27FC236}">
                  <a16:creationId xmlns:a16="http://schemas.microsoft.com/office/drawing/2014/main" id="{B6CB3637-F4C5-66E6-3D06-B1B4DC3C3CB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EFEAAB-70E9-4C69-8AC4-F26E70FADE45}"/>
                  </a:ext>
                </a:extLst>
              </p:cNvPr>
              <p:cNvSpPr/>
              <p:nvPr/>
            </p:nvSpPr>
            <p:spPr>
              <a:xfrm>
                <a:off x="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98A255B-B682-0831-479F-8C84B7C640F9}"/>
                  </a:ext>
                </a:extLst>
              </p:cNvPr>
              <p:cNvSpPr/>
              <p:nvPr/>
            </p:nvSpPr>
            <p:spPr>
              <a:xfrm>
                <a:off x="1016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38D0835-E7C9-5FE3-C817-8132AF4EFD97}"/>
                  </a:ext>
                </a:extLst>
              </p:cNvPr>
              <p:cNvSpPr/>
              <p:nvPr/>
            </p:nvSpPr>
            <p:spPr>
              <a:xfrm>
                <a:off x="2032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2461EF6-9CD6-1E5B-59CC-55E495F05862}"/>
                  </a:ext>
                </a:extLst>
              </p:cNvPr>
              <p:cNvSpPr/>
              <p:nvPr/>
            </p:nvSpPr>
            <p:spPr>
              <a:xfrm>
                <a:off x="3048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C19280C-2C0B-EA9F-E285-C209F348C7FA}"/>
                  </a:ext>
                </a:extLst>
              </p:cNvPr>
              <p:cNvSpPr/>
              <p:nvPr/>
            </p:nvSpPr>
            <p:spPr>
              <a:xfrm>
                <a:off x="4064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996023-F89E-9F79-90BD-5BB1E3C806F2}"/>
                  </a:ext>
                </a:extLst>
              </p:cNvPr>
              <p:cNvSpPr/>
              <p:nvPr/>
            </p:nvSpPr>
            <p:spPr>
              <a:xfrm>
                <a:off x="5080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B2111B-BA24-2E8A-87FA-0B243D21E2FE}"/>
                  </a:ext>
                </a:extLst>
              </p:cNvPr>
              <p:cNvSpPr/>
              <p:nvPr/>
            </p:nvSpPr>
            <p:spPr>
              <a:xfrm>
                <a:off x="6096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EC56A55-5861-A7F8-5BE0-AD29FBBCD647}"/>
                  </a:ext>
                </a:extLst>
              </p:cNvPr>
              <p:cNvSpPr/>
              <p:nvPr/>
            </p:nvSpPr>
            <p:spPr>
              <a:xfrm>
                <a:off x="7112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98432DB-932E-8595-7A5A-FB689D630BD7}"/>
                  </a:ext>
                </a:extLst>
              </p:cNvPr>
              <p:cNvSpPr/>
              <p:nvPr/>
            </p:nvSpPr>
            <p:spPr>
              <a:xfrm>
                <a:off x="8128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E1979A0-C4D3-390D-40E3-70652479FA66}"/>
                  </a:ext>
                </a:extLst>
              </p:cNvPr>
              <p:cNvSpPr/>
              <p:nvPr/>
            </p:nvSpPr>
            <p:spPr>
              <a:xfrm>
                <a:off x="9144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D084B38-706C-4250-9320-BEF5DF8908C4}"/>
                  </a:ext>
                </a:extLst>
              </p:cNvPr>
              <p:cNvSpPr/>
              <p:nvPr/>
            </p:nvSpPr>
            <p:spPr>
              <a:xfrm>
                <a:off x="10160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4C18FFF-E7DF-A8FF-3BBC-7FEE73C3A311}"/>
                  </a:ext>
                </a:extLst>
              </p:cNvPr>
              <p:cNvSpPr/>
              <p:nvPr/>
            </p:nvSpPr>
            <p:spPr>
              <a:xfrm>
                <a:off x="11176001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3" name="Text Placeholder 29">
            <a:hlinkClick r:id="rId3" action="ppaction://hlinksldjump"/>
            <a:extLst>
              <a:ext uri="{FF2B5EF4-FFF2-40B4-BE49-F238E27FC236}">
                <a16:creationId xmlns:a16="http://schemas.microsoft.com/office/drawing/2014/main" id="{C8064680-7A33-C250-7416-051817F91E06}"/>
              </a:ext>
            </a:extLst>
          </p:cNvPr>
          <p:cNvSpPr txBox="1">
            <a:spLocks/>
          </p:cNvSpPr>
          <p:nvPr/>
        </p:nvSpPr>
        <p:spPr>
          <a:xfrm>
            <a:off x="-10863519" y="1370799"/>
            <a:ext cx="3354361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01.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Our Mission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E0F754-68B3-C2C9-CEEA-AEC0207ED0D9}"/>
              </a:ext>
            </a:extLst>
          </p:cNvPr>
          <p:cNvSpPr txBox="1"/>
          <p:nvPr/>
        </p:nvSpPr>
        <p:spPr>
          <a:xfrm>
            <a:off x="-10863518" y="5590145"/>
            <a:ext cx="16091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27</a:t>
            </a:r>
            <a:r>
              <a:rPr kumimoji="0" lang="en-GB" sz="1000" b="0" i="0" u="none" strike="noStrike" kern="1200" cap="none" spc="20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th</a:t>
            </a: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July 2077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6110AD-95D4-AE42-48D0-A5FBCEF97729}"/>
              </a:ext>
            </a:extLst>
          </p:cNvPr>
          <p:cNvCxnSpPr>
            <a:cxnSpLocks/>
          </p:cNvCxnSpPr>
          <p:nvPr/>
        </p:nvCxnSpPr>
        <p:spPr>
          <a:xfrm>
            <a:off x="-10775233" y="1230493"/>
            <a:ext cx="1409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C793C61-A037-1A73-C37A-F7024596646D}"/>
              </a:ext>
            </a:extLst>
          </p:cNvPr>
          <p:cNvSpPr txBox="1"/>
          <p:nvPr/>
        </p:nvSpPr>
        <p:spPr>
          <a:xfrm>
            <a:off x="-10863518" y="920150"/>
            <a:ext cx="18430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Table of Contents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50" name="Text Placeholder 29">
            <a:hlinkClick r:id="rId4" action="ppaction://hlinksldjump"/>
            <a:extLst>
              <a:ext uri="{FF2B5EF4-FFF2-40B4-BE49-F238E27FC236}">
                <a16:creationId xmlns:a16="http://schemas.microsoft.com/office/drawing/2014/main" id="{5F3D70ED-1DB3-0FCE-41B0-0385EAA143EF}"/>
              </a:ext>
            </a:extLst>
          </p:cNvPr>
          <p:cNvSpPr txBox="1">
            <a:spLocks/>
          </p:cNvSpPr>
          <p:nvPr/>
        </p:nvSpPr>
        <p:spPr>
          <a:xfrm>
            <a:off x="-10863519" y="2146150"/>
            <a:ext cx="485140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02.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Problem &amp; Solution</a:t>
            </a:r>
          </a:p>
        </p:txBody>
      </p:sp>
      <p:sp>
        <p:nvSpPr>
          <p:cNvPr id="55" name="Text Placeholder 29">
            <a:hlinkClick r:id="rId5" action="ppaction://hlinksldjump"/>
            <a:extLst>
              <a:ext uri="{FF2B5EF4-FFF2-40B4-BE49-F238E27FC236}">
                <a16:creationId xmlns:a16="http://schemas.microsoft.com/office/drawing/2014/main" id="{AAE0ECEF-8040-9A40-7550-CF47D455B3DD}"/>
              </a:ext>
            </a:extLst>
          </p:cNvPr>
          <p:cNvSpPr txBox="1">
            <a:spLocks/>
          </p:cNvSpPr>
          <p:nvPr/>
        </p:nvSpPr>
        <p:spPr>
          <a:xfrm>
            <a:off x="-10863519" y="2921501"/>
            <a:ext cx="485140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03.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Why Our Product?</a:t>
            </a:r>
          </a:p>
        </p:txBody>
      </p:sp>
      <p:sp>
        <p:nvSpPr>
          <p:cNvPr id="56" name="Text Placeholder 29">
            <a:hlinkClick r:id="rId6" action="ppaction://hlinksldjump"/>
            <a:extLst>
              <a:ext uri="{FF2B5EF4-FFF2-40B4-BE49-F238E27FC236}">
                <a16:creationId xmlns:a16="http://schemas.microsoft.com/office/drawing/2014/main" id="{55419D91-E9FE-1639-B54F-C36CE924781E}"/>
              </a:ext>
            </a:extLst>
          </p:cNvPr>
          <p:cNvSpPr txBox="1">
            <a:spLocks/>
          </p:cNvSpPr>
          <p:nvPr/>
        </p:nvSpPr>
        <p:spPr>
          <a:xfrm>
            <a:off x="-10863518" y="3696852"/>
            <a:ext cx="5386362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04.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Market &amp; Competition</a:t>
            </a:r>
          </a:p>
        </p:txBody>
      </p:sp>
      <p:sp>
        <p:nvSpPr>
          <p:cNvPr id="57" name="Text Placeholder 29">
            <a:hlinkClick r:id="rId7" action="ppaction://hlinksldjump"/>
            <a:extLst>
              <a:ext uri="{FF2B5EF4-FFF2-40B4-BE49-F238E27FC236}">
                <a16:creationId xmlns:a16="http://schemas.microsoft.com/office/drawing/2014/main" id="{94B3523C-B2FB-BFE3-15CB-29AE03770F96}"/>
              </a:ext>
            </a:extLst>
          </p:cNvPr>
          <p:cNvSpPr txBox="1">
            <a:spLocks/>
          </p:cNvSpPr>
          <p:nvPr/>
        </p:nvSpPr>
        <p:spPr>
          <a:xfrm>
            <a:off x="-10863519" y="4472205"/>
            <a:ext cx="4230662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05.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Business Model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047CFF1-F49F-4089-A130-FD494E55D303}"/>
              </a:ext>
            </a:extLst>
          </p:cNvPr>
          <p:cNvGrpSpPr/>
          <p:nvPr/>
        </p:nvGrpSpPr>
        <p:grpSpPr>
          <a:xfrm>
            <a:off x="11436824" y="6196084"/>
            <a:ext cx="368489" cy="368489"/>
            <a:chOff x="11436824" y="6196084"/>
            <a:chExt cx="368489" cy="368489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8AD43D-64B3-4CA5-BB3D-9F5A667423E2}"/>
                </a:ext>
              </a:extLst>
            </p:cNvPr>
            <p:cNvSpPr/>
            <p:nvPr/>
          </p:nvSpPr>
          <p:spPr>
            <a:xfrm>
              <a:off x="11436824" y="6196084"/>
              <a:ext cx="368489" cy="368489"/>
            </a:xfrm>
            <a:prstGeom prst="ellipse">
              <a:avLst/>
            </a:prstGeom>
            <a:noFill/>
            <a:ln w="12700" cap="flat">
              <a:solidFill>
                <a:srgbClr val="00C5D2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/>
            </a:p>
          </p:txBody>
        </p:sp>
        <p:pic>
          <p:nvPicPr>
            <p:cNvPr id="86" name="Picture 85">
              <a:hlinkClick r:id="rId6" action="ppaction://hlinksldjump"/>
              <a:extLst>
                <a:ext uri="{FF2B5EF4-FFF2-40B4-BE49-F238E27FC236}">
                  <a16:creationId xmlns:a16="http://schemas.microsoft.com/office/drawing/2014/main" id="{C1879AA9-53C1-4D1B-AF74-39AF300C8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4158" y="6288013"/>
              <a:ext cx="193819" cy="193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985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2EEC146A-A944-7817-67D7-45C6425E7EA2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10" name="Rows (8)">
              <a:extLst>
                <a:ext uri="{FF2B5EF4-FFF2-40B4-BE49-F238E27FC236}">
                  <a16:creationId xmlns:a16="http://schemas.microsoft.com/office/drawing/2014/main" id="{106A126A-3132-0CDB-076D-80320C037849}"/>
                </a:ext>
              </a:extLst>
            </p:cNvPr>
            <p:cNvGrpSpPr/>
            <p:nvPr/>
          </p:nvGrpSpPr>
          <p:grpSpPr>
            <a:xfrm>
              <a:off x="0" y="-1"/>
              <a:ext cx="12191999" cy="6858001"/>
              <a:chOff x="0" y="-1"/>
              <a:chExt cx="12191999" cy="685800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811C7A-38A8-97F7-452D-1328E2B6CEA5}"/>
                  </a:ext>
                </a:extLst>
              </p:cNvPr>
              <p:cNvSpPr/>
              <p:nvPr/>
            </p:nvSpPr>
            <p:spPr>
              <a:xfrm rot="5400000">
                <a:off x="5667600" y="-5667601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8DD680E-26B8-001E-D21D-FB3D42175237}"/>
                  </a:ext>
                </a:extLst>
              </p:cNvPr>
              <p:cNvSpPr/>
              <p:nvPr/>
            </p:nvSpPr>
            <p:spPr>
              <a:xfrm rot="5400000">
                <a:off x="5667600" y="-4810287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878901B-C3D4-5E90-A1D4-7FBAD041F44B}"/>
                  </a:ext>
                </a:extLst>
              </p:cNvPr>
              <p:cNvSpPr/>
              <p:nvPr/>
            </p:nvSpPr>
            <p:spPr>
              <a:xfrm rot="5400000">
                <a:off x="5667600" y="-3952973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6EB36AC-B018-8E82-70A4-72BB036E50BE}"/>
                  </a:ext>
                </a:extLst>
              </p:cNvPr>
              <p:cNvSpPr/>
              <p:nvPr/>
            </p:nvSpPr>
            <p:spPr>
              <a:xfrm rot="5400000">
                <a:off x="5667600" y="-3095659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AD97D24-405C-0156-56D9-7B3E33EED516}"/>
                  </a:ext>
                </a:extLst>
              </p:cNvPr>
              <p:cNvSpPr/>
              <p:nvPr/>
            </p:nvSpPr>
            <p:spPr>
              <a:xfrm rot="5400000">
                <a:off x="5667600" y="-2238345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BF89CFF-EDBD-D192-4C49-DCF44CE76795}"/>
                  </a:ext>
                </a:extLst>
              </p:cNvPr>
              <p:cNvSpPr/>
              <p:nvPr/>
            </p:nvSpPr>
            <p:spPr>
              <a:xfrm rot="5400000">
                <a:off x="5667600" y="-1381031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48507A1-9E6D-30D3-1E89-17B1B64E4862}"/>
                  </a:ext>
                </a:extLst>
              </p:cNvPr>
              <p:cNvSpPr/>
              <p:nvPr/>
            </p:nvSpPr>
            <p:spPr>
              <a:xfrm rot="5400000">
                <a:off x="5667600" y="-523717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CC57279-D6D4-B469-A2EB-2A8C94166B8A}"/>
                  </a:ext>
                </a:extLst>
              </p:cNvPr>
              <p:cNvSpPr/>
              <p:nvPr/>
            </p:nvSpPr>
            <p:spPr>
              <a:xfrm rot="5400000">
                <a:off x="5667600" y="333600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Columns (12)">
              <a:extLst>
                <a:ext uri="{FF2B5EF4-FFF2-40B4-BE49-F238E27FC236}">
                  <a16:creationId xmlns:a16="http://schemas.microsoft.com/office/drawing/2014/main" id="{B6CB3637-F4C5-66E6-3D06-B1B4DC3C3CB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EFEAAB-70E9-4C69-8AC4-F26E70FADE45}"/>
                  </a:ext>
                </a:extLst>
              </p:cNvPr>
              <p:cNvSpPr/>
              <p:nvPr/>
            </p:nvSpPr>
            <p:spPr>
              <a:xfrm>
                <a:off x="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98A255B-B682-0831-479F-8C84B7C640F9}"/>
                  </a:ext>
                </a:extLst>
              </p:cNvPr>
              <p:cNvSpPr/>
              <p:nvPr/>
            </p:nvSpPr>
            <p:spPr>
              <a:xfrm>
                <a:off x="1016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38D0835-E7C9-5FE3-C817-8132AF4EFD97}"/>
                  </a:ext>
                </a:extLst>
              </p:cNvPr>
              <p:cNvSpPr/>
              <p:nvPr/>
            </p:nvSpPr>
            <p:spPr>
              <a:xfrm>
                <a:off x="2032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2461EF6-9CD6-1E5B-59CC-55E495F05862}"/>
                  </a:ext>
                </a:extLst>
              </p:cNvPr>
              <p:cNvSpPr/>
              <p:nvPr/>
            </p:nvSpPr>
            <p:spPr>
              <a:xfrm>
                <a:off x="3048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C19280C-2C0B-EA9F-E285-C209F348C7FA}"/>
                  </a:ext>
                </a:extLst>
              </p:cNvPr>
              <p:cNvSpPr/>
              <p:nvPr/>
            </p:nvSpPr>
            <p:spPr>
              <a:xfrm>
                <a:off x="4064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996023-F89E-9F79-90BD-5BB1E3C806F2}"/>
                  </a:ext>
                </a:extLst>
              </p:cNvPr>
              <p:cNvSpPr/>
              <p:nvPr/>
            </p:nvSpPr>
            <p:spPr>
              <a:xfrm>
                <a:off x="5080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B2111B-BA24-2E8A-87FA-0B243D21E2FE}"/>
                  </a:ext>
                </a:extLst>
              </p:cNvPr>
              <p:cNvSpPr/>
              <p:nvPr/>
            </p:nvSpPr>
            <p:spPr>
              <a:xfrm>
                <a:off x="6096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EC56A55-5861-A7F8-5BE0-AD29FBBCD647}"/>
                  </a:ext>
                </a:extLst>
              </p:cNvPr>
              <p:cNvSpPr/>
              <p:nvPr/>
            </p:nvSpPr>
            <p:spPr>
              <a:xfrm>
                <a:off x="7112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98432DB-932E-8595-7A5A-FB689D630BD7}"/>
                  </a:ext>
                </a:extLst>
              </p:cNvPr>
              <p:cNvSpPr/>
              <p:nvPr/>
            </p:nvSpPr>
            <p:spPr>
              <a:xfrm>
                <a:off x="8128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E1979A0-C4D3-390D-40E3-70652479FA66}"/>
                  </a:ext>
                </a:extLst>
              </p:cNvPr>
              <p:cNvSpPr/>
              <p:nvPr/>
            </p:nvSpPr>
            <p:spPr>
              <a:xfrm>
                <a:off x="9144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D084B38-706C-4250-9320-BEF5DF8908C4}"/>
                  </a:ext>
                </a:extLst>
              </p:cNvPr>
              <p:cNvSpPr/>
              <p:nvPr/>
            </p:nvSpPr>
            <p:spPr>
              <a:xfrm>
                <a:off x="10160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4C18FFF-E7DF-A8FF-3BBC-7FEE73C3A311}"/>
                  </a:ext>
                </a:extLst>
              </p:cNvPr>
              <p:cNvSpPr/>
              <p:nvPr/>
            </p:nvSpPr>
            <p:spPr>
              <a:xfrm>
                <a:off x="11176001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1" name="Text Placeholder 29">
            <a:hlinkClick r:id="rId3" action="ppaction://hlinksldjump"/>
            <a:extLst>
              <a:ext uri="{FF2B5EF4-FFF2-40B4-BE49-F238E27FC236}">
                <a16:creationId xmlns:a16="http://schemas.microsoft.com/office/drawing/2014/main" id="{29839582-911C-D910-2CAA-4879079FF5C3}"/>
              </a:ext>
            </a:extLst>
          </p:cNvPr>
          <p:cNvSpPr txBox="1">
            <a:spLocks/>
          </p:cNvSpPr>
          <p:nvPr/>
        </p:nvSpPr>
        <p:spPr>
          <a:xfrm>
            <a:off x="-10863519" y="1370799"/>
            <a:ext cx="3354361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01.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Our Mission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4C3CEFB-6B41-CA5D-7168-683E46006D02}"/>
              </a:ext>
            </a:extLst>
          </p:cNvPr>
          <p:cNvSpPr txBox="1"/>
          <p:nvPr/>
        </p:nvSpPr>
        <p:spPr>
          <a:xfrm>
            <a:off x="-10863518" y="5590145"/>
            <a:ext cx="16091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27</a:t>
            </a:r>
            <a:r>
              <a:rPr kumimoji="0" lang="en-GB" sz="1000" b="0" i="0" u="none" strike="noStrike" kern="1200" cap="none" spc="20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th</a:t>
            </a: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July 2077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2FDF1B1-8F4A-4984-CF4A-FA2FBB8DC423}"/>
              </a:ext>
            </a:extLst>
          </p:cNvPr>
          <p:cNvCxnSpPr>
            <a:cxnSpLocks/>
          </p:cNvCxnSpPr>
          <p:nvPr/>
        </p:nvCxnSpPr>
        <p:spPr>
          <a:xfrm>
            <a:off x="-10775233" y="1230493"/>
            <a:ext cx="1409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3944A94-37DF-7CF9-7AB0-3D0EFB0328F7}"/>
              </a:ext>
            </a:extLst>
          </p:cNvPr>
          <p:cNvSpPr txBox="1"/>
          <p:nvPr/>
        </p:nvSpPr>
        <p:spPr>
          <a:xfrm>
            <a:off x="-10863518" y="920150"/>
            <a:ext cx="18430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Table of Contents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57" name="Text Placeholder 29">
            <a:hlinkClick r:id="rId4" action="ppaction://hlinksldjump"/>
            <a:extLst>
              <a:ext uri="{FF2B5EF4-FFF2-40B4-BE49-F238E27FC236}">
                <a16:creationId xmlns:a16="http://schemas.microsoft.com/office/drawing/2014/main" id="{781D741F-DA6A-5061-BC62-30E2BDB40E39}"/>
              </a:ext>
            </a:extLst>
          </p:cNvPr>
          <p:cNvSpPr txBox="1">
            <a:spLocks/>
          </p:cNvSpPr>
          <p:nvPr/>
        </p:nvSpPr>
        <p:spPr>
          <a:xfrm>
            <a:off x="-10863519" y="2146150"/>
            <a:ext cx="485140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02.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Problem &amp; Solution</a:t>
            </a:r>
          </a:p>
        </p:txBody>
      </p:sp>
      <p:sp>
        <p:nvSpPr>
          <p:cNvPr id="58" name="Text Placeholder 29">
            <a:hlinkClick r:id="rId5" action="ppaction://hlinksldjump"/>
            <a:extLst>
              <a:ext uri="{FF2B5EF4-FFF2-40B4-BE49-F238E27FC236}">
                <a16:creationId xmlns:a16="http://schemas.microsoft.com/office/drawing/2014/main" id="{840EA7EC-A20B-CD57-4C93-F8051C854B19}"/>
              </a:ext>
            </a:extLst>
          </p:cNvPr>
          <p:cNvSpPr txBox="1">
            <a:spLocks/>
          </p:cNvSpPr>
          <p:nvPr/>
        </p:nvSpPr>
        <p:spPr>
          <a:xfrm>
            <a:off x="-10863519" y="2921501"/>
            <a:ext cx="485140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03.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Why Our Product?</a:t>
            </a:r>
          </a:p>
        </p:txBody>
      </p:sp>
      <p:sp>
        <p:nvSpPr>
          <p:cNvPr id="59" name="Text Placeholder 29">
            <a:hlinkClick r:id="rId6" action="ppaction://hlinksldjump"/>
            <a:extLst>
              <a:ext uri="{FF2B5EF4-FFF2-40B4-BE49-F238E27FC236}">
                <a16:creationId xmlns:a16="http://schemas.microsoft.com/office/drawing/2014/main" id="{E6D0A97E-7C78-3335-5720-B3D429822776}"/>
              </a:ext>
            </a:extLst>
          </p:cNvPr>
          <p:cNvSpPr txBox="1">
            <a:spLocks/>
          </p:cNvSpPr>
          <p:nvPr/>
        </p:nvSpPr>
        <p:spPr>
          <a:xfrm>
            <a:off x="-10863518" y="3696852"/>
            <a:ext cx="5386362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04.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Market &amp; Competition</a:t>
            </a:r>
          </a:p>
        </p:txBody>
      </p:sp>
      <p:sp>
        <p:nvSpPr>
          <p:cNvPr id="60" name="Text Placeholder 29">
            <a:hlinkClick r:id="rId7" action="ppaction://hlinksldjump"/>
            <a:extLst>
              <a:ext uri="{FF2B5EF4-FFF2-40B4-BE49-F238E27FC236}">
                <a16:creationId xmlns:a16="http://schemas.microsoft.com/office/drawing/2014/main" id="{C444A7B1-F053-5B6D-D147-FE9033EF6160}"/>
              </a:ext>
            </a:extLst>
          </p:cNvPr>
          <p:cNvSpPr txBox="1">
            <a:spLocks/>
          </p:cNvSpPr>
          <p:nvPr/>
        </p:nvSpPr>
        <p:spPr>
          <a:xfrm>
            <a:off x="-10863519" y="4472205"/>
            <a:ext cx="4230662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05.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Business Model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806B7C7-9221-4AC2-9A2A-B65910FDD6E0}"/>
              </a:ext>
            </a:extLst>
          </p:cNvPr>
          <p:cNvGrpSpPr/>
          <p:nvPr/>
        </p:nvGrpSpPr>
        <p:grpSpPr>
          <a:xfrm>
            <a:off x="11436824" y="6196084"/>
            <a:ext cx="368489" cy="368489"/>
            <a:chOff x="11436824" y="6196084"/>
            <a:chExt cx="368489" cy="368489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A10D14-EC31-42A5-9F4E-C94A2262CD9E}"/>
                </a:ext>
              </a:extLst>
            </p:cNvPr>
            <p:cNvSpPr/>
            <p:nvPr/>
          </p:nvSpPr>
          <p:spPr>
            <a:xfrm>
              <a:off x="11436824" y="6196084"/>
              <a:ext cx="368489" cy="368489"/>
            </a:xfrm>
            <a:prstGeom prst="ellipse">
              <a:avLst/>
            </a:prstGeom>
            <a:noFill/>
            <a:ln w="12700" cap="flat">
              <a:solidFill>
                <a:srgbClr val="00C5D2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/>
            </a:p>
          </p:txBody>
        </p:sp>
        <p:pic>
          <p:nvPicPr>
            <p:cNvPr id="86" name="Picture 85">
              <a:hlinkClick r:id="rId7" action="ppaction://hlinksldjump"/>
              <a:extLst>
                <a:ext uri="{FF2B5EF4-FFF2-40B4-BE49-F238E27FC236}">
                  <a16:creationId xmlns:a16="http://schemas.microsoft.com/office/drawing/2014/main" id="{DF0B118F-41F4-44B6-A99A-3AA2D8D8A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4158" y="6288013"/>
              <a:ext cx="193819" cy="193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181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8FAC711-FEE6-413E-C2FE-C9751FF1E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77012F-7E68-4967-9B96-BE7537F9A9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sp>
        <p:nvSpPr>
          <p:cNvPr id="3" name="Text Placeholder 29">
            <a:hlinkClick r:id="rId3" action="ppaction://hlinksldjump"/>
            <a:extLst>
              <a:ext uri="{FF2B5EF4-FFF2-40B4-BE49-F238E27FC236}">
                <a16:creationId xmlns:a16="http://schemas.microsoft.com/office/drawing/2014/main" id="{5855DD1B-C881-88F9-7D26-98E3B7E12397}"/>
              </a:ext>
            </a:extLst>
          </p:cNvPr>
          <p:cNvSpPr txBox="1">
            <a:spLocks/>
          </p:cNvSpPr>
          <p:nvPr/>
        </p:nvSpPr>
        <p:spPr>
          <a:xfrm>
            <a:off x="1357338" y="1370799"/>
            <a:ext cx="9973271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01.      </a:t>
            </a:r>
            <a:r>
              <a:rPr kumimoji="0" lang="en-GB" sz="3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Patternl</a:t>
            </a:r>
            <a:r>
              <a:rPr kumimoji="0" lang="az-Latn-AZ" sz="3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ə</a:t>
            </a:r>
            <a:r>
              <a:rPr kumimoji="0" lang="en-GB" sz="3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rd</a:t>
            </a:r>
            <a:r>
              <a:rPr kumimoji="0" lang="az-Latn-AZ" sz="3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ə</a:t>
            </a:r>
            <a:r>
              <a:rPr kumimoji="0" lang="en-GB" sz="3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n </a:t>
            </a:r>
            <a:r>
              <a:rPr kumimoji="0" lang="az-Latn-AZ" sz="3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Nə </a:t>
            </a:r>
            <a:r>
              <a:rPr kumimoji="0" lang="en-GB" sz="3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Üçün</a:t>
            </a:r>
            <a:r>
              <a:rPr kumimoji="0" lang="en-GB" sz="3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3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İstifadə</a:t>
            </a:r>
            <a:r>
              <a:rPr kumimoji="0" lang="en-GB" sz="3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3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Edirik</a:t>
            </a:r>
            <a:r>
              <a:rPr lang="en-US" sz="3000" spc="200" dirty="0">
                <a:solidFill>
                  <a:srgbClr val="FFFFFF"/>
                </a:solidFill>
                <a:latin typeface="Nunito Sans Light" pitchFamily="2" charset="77"/>
              </a:rPr>
              <a:t>?</a:t>
            </a:r>
            <a:endParaRPr kumimoji="0" lang="en-GB" sz="3000" b="0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78DA0D-5BE5-6CD8-2C91-B78111E81B3D}"/>
              </a:ext>
            </a:extLst>
          </p:cNvPr>
          <p:cNvSpPr txBox="1"/>
          <p:nvPr/>
        </p:nvSpPr>
        <p:spPr>
          <a:xfrm>
            <a:off x="1357339" y="5590145"/>
            <a:ext cx="16091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z-Latn-AZ" sz="1000" spc="200" dirty="0">
                <a:solidFill>
                  <a:srgbClr val="FFFFFF"/>
                </a:solidFill>
                <a:latin typeface="Nunito Sans Light" pitchFamily="2" charset="77"/>
              </a:rPr>
              <a:t>12</a:t>
            </a:r>
            <a:r>
              <a:rPr kumimoji="0" lang="en-GB" sz="1000" b="0" i="0" u="none" strike="noStrike" kern="1200" cap="none" spc="200" normalizeH="0" baseline="30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th</a:t>
            </a: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az-Latn-AZ" sz="1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Ma</a:t>
            </a: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y 20</a:t>
            </a:r>
            <a:r>
              <a:rPr kumimoji="0" lang="az-Latn-AZ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23</a:t>
            </a:r>
            <a:endParaRPr kumimoji="0" lang="en-LT" sz="1000" b="0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FCBA85-8B2E-8DC1-02D6-8CEE452D18CA}"/>
              </a:ext>
            </a:extLst>
          </p:cNvPr>
          <p:cNvCxnSpPr>
            <a:cxnSpLocks/>
          </p:cNvCxnSpPr>
          <p:nvPr/>
        </p:nvCxnSpPr>
        <p:spPr>
          <a:xfrm>
            <a:off x="1445624" y="1230493"/>
            <a:ext cx="1409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FA2B821-C4E3-7ED5-DC63-D7202CE58345}"/>
              </a:ext>
            </a:extLst>
          </p:cNvPr>
          <p:cNvSpPr txBox="1"/>
          <p:nvPr/>
        </p:nvSpPr>
        <p:spPr>
          <a:xfrm>
            <a:off x="1357339" y="920150"/>
            <a:ext cx="18430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Table of Contents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12" name="Text Placeholder 29">
            <a:hlinkClick r:id="rId4" action="ppaction://hlinksldjump"/>
            <a:extLst>
              <a:ext uri="{FF2B5EF4-FFF2-40B4-BE49-F238E27FC236}">
                <a16:creationId xmlns:a16="http://schemas.microsoft.com/office/drawing/2014/main" id="{3BCD9AEF-F27F-1815-6BBA-D6106536CAFA}"/>
              </a:ext>
            </a:extLst>
          </p:cNvPr>
          <p:cNvSpPr txBox="1">
            <a:spLocks/>
          </p:cNvSpPr>
          <p:nvPr/>
        </p:nvSpPr>
        <p:spPr>
          <a:xfrm>
            <a:off x="1357338" y="2146150"/>
            <a:ext cx="685901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02.      </a:t>
            </a:r>
            <a:r>
              <a:rPr kumimoji="0" lang="en-GB" sz="3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Dizayn</a:t>
            </a:r>
            <a:r>
              <a:rPr kumimoji="0" lang="en-GB" sz="3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3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Patternlərin</a:t>
            </a:r>
            <a:r>
              <a:rPr kumimoji="0" lang="en-GB" sz="3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3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Tarixi</a:t>
            </a:r>
            <a:endParaRPr kumimoji="0" lang="en-GB" sz="3000" b="0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13" name="Text Placeholder 29">
            <a:hlinkClick r:id="rId5" action="ppaction://hlinksldjump"/>
            <a:extLst>
              <a:ext uri="{FF2B5EF4-FFF2-40B4-BE49-F238E27FC236}">
                <a16:creationId xmlns:a16="http://schemas.microsoft.com/office/drawing/2014/main" id="{FC47439B-5F74-1A7A-CCF4-25E5979DCC7E}"/>
              </a:ext>
            </a:extLst>
          </p:cNvPr>
          <p:cNvSpPr txBox="1">
            <a:spLocks/>
          </p:cNvSpPr>
          <p:nvPr/>
        </p:nvSpPr>
        <p:spPr>
          <a:xfrm>
            <a:off x="1357337" y="2921501"/>
            <a:ext cx="11709305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03.      </a:t>
            </a:r>
            <a:r>
              <a:rPr kumimoji="0" lang="en-GB" sz="3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Patternlərin</a:t>
            </a:r>
            <a:r>
              <a:rPr kumimoji="0" lang="en-GB" sz="3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3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İstifadəsi</a:t>
            </a:r>
            <a:endParaRPr kumimoji="0" lang="en-GB" sz="3000" b="0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14" name="Text Placeholder 29">
            <a:hlinkClick r:id="rId6" action="ppaction://hlinksldjump"/>
            <a:extLst>
              <a:ext uri="{FF2B5EF4-FFF2-40B4-BE49-F238E27FC236}">
                <a16:creationId xmlns:a16="http://schemas.microsoft.com/office/drawing/2014/main" id="{DB141071-600E-33A8-7B82-3E089833671D}"/>
              </a:ext>
            </a:extLst>
          </p:cNvPr>
          <p:cNvSpPr txBox="1">
            <a:spLocks/>
          </p:cNvSpPr>
          <p:nvPr/>
        </p:nvSpPr>
        <p:spPr>
          <a:xfrm>
            <a:off x="1357339" y="3696852"/>
            <a:ext cx="6474696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04.      </a:t>
            </a:r>
            <a:r>
              <a:rPr kumimoji="0" lang="en-GB" sz="3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Dizayn</a:t>
            </a:r>
            <a:r>
              <a:rPr kumimoji="0" lang="en-GB" sz="3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3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Patternlərin</a:t>
            </a:r>
            <a:r>
              <a:rPr kumimoji="0" lang="en-GB" sz="3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3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Növləri</a:t>
            </a:r>
            <a:endParaRPr kumimoji="0" lang="en-GB" sz="3000" b="0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15" name="Text Placeholder 29">
            <a:hlinkClick r:id="rId7" action="ppaction://hlinksldjump"/>
            <a:extLst>
              <a:ext uri="{FF2B5EF4-FFF2-40B4-BE49-F238E27FC236}">
                <a16:creationId xmlns:a16="http://schemas.microsoft.com/office/drawing/2014/main" id="{A19BDA02-63DF-F6C8-4858-7476C326D437}"/>
              </a:ext>
            </a:extLst>
          </p:cNvPr>
          <p:cNvSpPr txBox="1">
            <a:spLocks/>
          </p:cNvSpPr>
          <p:nvPr/>
        </p:nvSpPr>
        <p:spPr>
          <a:xfrm>
            <a:off x="1357337" y="4472205"/>
            <a:ext cx="5083219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05.      </a:t>
            </a:r>
            <a:r>
              <a:rPr kumimoji="0" lang="en-GB" sz="3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Həyatdan</a:t>
            </a:r>
            <a:r>
              <a:rPr kumimoji="0" lang="en-GB" sz="3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3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misallar</a:t>
            </a:r>
            <a:endParaRPr kumimoji="0" lang="en-GB" sz="3000" b="0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37" name="!!menu bar 3">
            <a:extLst>
              <a:ext uri="{FF2B5EF4-FFF2-40B4-BE49-F238E27FC236}">
                <a16:creationId xmlns:a16="http://schemas.microsoft.com/office/drawing/2014/main" id="{D264B832-39E8-C6A9-B50F-3774D2776208}"/>
              </a:ext>
            </a:extLst>
          </p:cNvPr>
          <p:cNvSpPr/>
          <p:nvPr/>
        </p:nvSpPr>
        <p:spPr>
          <a:xfrm rot="2700000">
            <a:off x="295782" y="444593"/>
            <a:ext cx="432000" cy="216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!!menu bar 1">
            <a:extLst>
              <a:ext uri="{FF2B5EF4-FFF2-40B4-BE49-F238E27FC236}">
                <a16:creationId xmlns:a16="http://schemas.microsoft.com/office/drawing/2014/main" id="{96D0E4A5-9C13-7DD6-4A95-FB5C87AD7CF7}"/>
              </a:ext>
            </a:extLst>
          </p:cNvPr>
          <p:cNvSpPr/>
          <p:nvPr/>
        </p:nvSpPr>
        <p:spPr>
          <a:xfrm rot="-2700000">
            <a:off x="290690" y="444592"/>
            <a:ext cx="432000" cy="216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Link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D84C4F6-3AD6-F214-4FAE-56A12C75D2EA}"/>
              </a:ext>
            </a:extLst>
          </p:cNvPr>
          <p:cNvSpPr/>
          <p:nvPr/>
        </p:nvSpPr>
        <p:spPr>
          <a:xfrm>
            <a:off x="249382" y="283611"/>
            <a:ext cx="528102" cy="356958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728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6EBAE8-49DE-4D0A-BA56-7015129A99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0808">
              <a:alpha val="60000"/>
            </a:srgb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31CAC3-2199-4B18-F5B9-C16ADE9DA714}"/>
              </a:ext>
            </a:extLst>
          </p:cNvPr>
          <p:cNvCxnSpPr>
            <a:cxnSpLocks/>
            <a:stCxn id="49" idx="4"/>
            <a:endCxn id="74" idx="0"/>
          </p:cNvCxnSpPr>
          <p:nvPr/>
        </p:nvCxnSpPr>
        <p:spPr>
          <a:xfrm>
            <a:off x="6096000" y="2693502"/>
            <a:ext cx="0" cy="17474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2EEC146A-A944-7817-67D7-45C6425E7EA2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10" name="Rows (8)">
              <a:extLst>
                <a:ext uri="{FF2B5EF4-FFF2-40B4-BE49-F238E27FC236}">
                  <a16:creationId xmlns:a16="http://schemas.microsoft.com/office/drawing/2014/main" id="{106A126A-3132-0CDB-076D-80320C037849}"/>
                </a:ext>
              </a:extLst>
            </p:cNvPr>
            <p:cNvGrpSpPr/>
            <p:nvPr/>
          </p:nvGrpSpPr>
          <p:grpSpPr>
            <a:xfrm>
              <a:off x="0" y="-1"/>
              <a:ext cx="12191999" cy="6858001"/>
              <a:chOff x="0" y="-1"/>
              <a:chExt cx="12191999" cy="685800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811C7A-38A8-97F7-452D-1328E2B6CEA5}"/>
                  </a:ext>
                </a:extLst>
              </p:cNvPr>
              <p:cNvSpPr/>
              <p:nvPr/>
            </p:nvSpPr>
            <p:spPr>
              <a:xfrm rot="5400000">
                <a:off x="5667600" y="-5667601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8DD680E-26B8-001E-D21D-FB3D42175237}"/>
                  </a:ext>
                </a:extLst>
              </p:cNvPr>
              <p:cNvSpPr/>
              <p:nvPr/>
            </p:nvSpPr>
            <p:spPr>
              <a:xfrm rot="5400000">
                <a:off x="5667600" y="-4810287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878901B-C3D4-5E90-A1D4-7FBAD041F44B}"/>
                  </a:ext>
                </a:extLst>
              </p:cNvPr>
              <p:cNvSpPr/>
              <p:nvPr/>
            </p:nvSpPr>
            <p:spPr>
              <a:xfrm rot="5400000">
                <a:off x="5667600" y="-3952973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6EB36AC-B018-8E82-70A4-72BB036E50BE}"/>
                  </a:ext>
                </a:extLst>
              </p:cNvPr>
              <p:cNvSpPr/>
              <p:nvPr/>
            </p:nvSpPr>
            <p:spPr>
              <a:xfrm rot="5400000">
                <a:off x="5667600" y="-3095659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AD97D24-405C-0156-56D9-7B3E33EED516}"/>
                  </a:ext>
                </a:extLst>
              </p:cNvPr>
              <p:cNvSpPr/>
              <p:nvPr/>
            </p:nvSpPr>
            <p:spPr>
              <a:xfrm rot="5400000">
                <a:off x="5667600" y="-2238345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BF89CFF-EDBD-D192-4C49-DCF44CE76795}"/>
                  </a:ext>
                </a:extLst>
              </p:cNvPr>
              <p:cNvSpPr/>
              <p:nvPr/>
            </p:nvSpPr>
            <p:spPr>
              <a:xfrm rot="5400000">
                <a:off x="5667600" y="-1381031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48507A1-9E6D-30D3-1E89-17B1B64E4862}"/>
                  </a:ext>
                </a:extLst>
              </p:cNvPr>
              <p:cNvSpPr/>
              <p:nvPr/>
            </p:nvSpPr>
            <p:spPr>
              <a:xfrm rot="5400000">
                <a:off x="5667600" y="-523717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CC57279-D6D4-B469-A2EB-2A8C94166B8A}"/>
                  </a:ext>
                </a:extLst>
              </p:cNvPr>
              <p:cNvSpPr/>
              <p:nvPr/>
            </p:nvSpPr>
            <p:spPr>
              <a:xfrm rot="5400000">
                <a:off x="5667600" y="333600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Columns (12)">
              <a:extLst>
                <a:ext uri="{FF2B5EF4-FFF2-40B4-BE49-F238E27FC236}">
                  <a16:creationId xmlns:a16="http://schemas.microsoft.com/office/drawing/2014/main" id="{B6CB3637-F4C5-66E6-3D06-B1B4DC3C3CB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EFEAAB-70E9-4C69-8AC4-F26E70FADE45}"/>
                  </a:ext>
                </a:extLst>
              </p:cNvPr>
              <p:cNvSpPr/>
              <p:nvPr/>
            </p:nvSpPr>
            <p:spPr>
              <a:xfrm>
                <a:off x="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98A255B-B682-0831-479F-8C84B7C640F9}"/>
                  </a:ext>
                </a:extLst>
              </p:cNvPr>
              <p:cNvSpPr/>
              <p:nvPr/>
            </p:nvSpPr>
            <p:spPr>
              <a:xfrm>
                <a:off x="1016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38D0835-E7C9-5FE3-C817-8132AF4EFD97}"/>
                  </a:ext>
                </a:extLst>
              </p:cNvPr>
              <p:cNvSpPr/>
              <p:nvPr/>
            </p:nvSpPr>
            <p:spPr>
              <a:xfrm>
                <a:off x="2032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2461EF6-9CD6-1E5B-59CC-55E495F05862}"/>
                  </a:ext>
                </a:extLst>
              </p:cNvPr>
              <p:cNvSpPr/>
              <p:nvPr/>
            </p:nvSpPr>
            <p:spPr>
              <a:xfrm>
                <a:off x="3048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C19280C-2C0B-EA9F-E285-C209F348C7FA}"/>
                  </a:ext>
                </a:extLst>
              </p:cNvPr>
              <p:cNvSpPr/>
              <p:nvPr/>
            </p:nvSpPr>
            <p:spPr>
              <a:xfrm>
                <a:off x="4064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996023-F89E-9F79-90BD-5BB1E3C806F2}"/>
                  </a:ext>
                </a:extLst>
              </p:cNvPr>
              <p:cNvSpPr/>
              <p:nvPr/>
            </p:nvSpPr>
            <p:spPr>
              <a:xfrm>
                <a:off x="5080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B2111B-BA24-2E8A-87FA-0B243D21E2FE}"/>
                  </a:ext>
                </a:extLst>
              </p:cNvPr>
              <p:cNvSpPr/>
              <p:nvPr/>
            </p:nvSpPr>
            <p:spPr>
              <a:xfrm>
                <a:off x="6096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EC56A55-5861-A7F8-5BE0-AD29FBBCD647}"/>
                  </a:ext>
                </a:extLst>
              </p:cNvPr>
              <p:cNvSpPr/>
              <p:nvPr/>
            </p:nvSpPr>
            <p:spPr>
              <a:xfrm>
                <a:off x="7112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98432DB-932E-8595-7A5A-FB689D630BD7}"/>
                  </a:ext>
                </a:extLst>
              </p:cNvPr>
              <p:cNvSpPr/>
              <p:nvPr/>
            </p:nvSpPr>
            <p:spPr>
              <a:xfrm>
                <a:off x="8128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E1979A0-C4D3-390D-40E3-70652479FA66}"/>
                  </a:ext>
                </a:extLst>
              </p:cNvPr>
              <p:cNvSpPr/>
              <p:nvPr/>
            </p:nvSpPr>
            <p:spPr>
              <a:xfrm>
                <a:off x="9144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D084B38-706C-4250-9320-BEF5DF8908C4}"/>
                  </a:ext>
                </a:extLst>
              </p:cNvPr>
              <p:cNvSpPr/>
              <p:nvPr/>
            </p:nvSpPr>
            <p:spPr>
              <a:xfrm>
                <a:off x="10160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4C18FFF-E7DF-A8FF-3BBC-7FEE73C3A311}"/>
                  </a:ext>
                </a:extLst>
              </p:cNvPr>
              <p:cNvSpPr/>
              <p:nvPr/>
            </p:nvSpPr>
            <p:spPr>
              <a:xfrm>
                <a:off x="11176001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C22B0BE-E614-0FF1-CDEB-AFA4798D67E6}"/>
              </a:ext>
            </a:extLst>
          </p:cNvPr>
          <p:cNvSpPr txBox="1"/>
          <p:nvPr/>
        </p:nvSpPr>
        <p:spPr>
          <a:xfrm>
            <a:off x="1015997" y="856796"/>
            <a:ext cx="4536559" cy="246221"/>
          </a:xfrm>
          <a:prstGeom prst="rect">
            <a:avLst/>
          </a:prstGeom>
          <a:noFill/>
        </p:spPr>
        <p:txBody>
          <a:bodyPr wrap="square" lIns="0" rIns="90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rPr>
              <a:t>0.1 – </a:t>
            </a:r>
            <a:r>
              <a:rPr lang="en-GB" sz="1000" spc="200" dirty="0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Design </a:t>
            </a:r>
            <a:r>
              <a:rPr lang="en-GB" sz="1000" spc="200" dirty="0" err="1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Patternl</a:t>
            </a:r>
            <a:r>
              <a:rPr lang="az-Latn-AZ" sz="1000" spc="200" dirty="0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ərdən Nə Üçün İstifadə Edirik</a:t>
            </a:r>
            <a:r>
              <a:rPr lang="en-US" sz="1000" spc="200" dirty="0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 ?</a:t>
            </a:r>
            <a:endParaRPr kumimoji="0" lang="en-LT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CB211CD-B0C4-FB0E-1DB2-1F499F731BD2}"/>
              </a:ext>
            </a:extLst>
          </p:cNvPr>
          <p:cNvGrpSpPr/>
          <p:nvPr/>
        </p:nvGrpSpPr>
        <p:grpSpPr>
          <a:xfrm>
            <a:off x="5552557" y="1606616"/>
            <a:ext cx="1086886" cy="1086886"/>
            <a:chOff x="5552557" y="1468393"/>
            <a:chExt cx="1086886" cy="1086886"/>
          </a:xfrm>
        </p:grpSpPr>
        <p:sp useBgFill="1">
          <p:nvSpPr>
            <p:cNvPr id="49" name="Oval 48">
              <a:extLst>
                <a:ext uri="{FF2B5EF4-FFF2-40B4-BE49-F238E27FC236}">
                  <a16:creationId xmlns:a16="http://schemas.microsoft.com/office/drawing/2014/main" id="{55A8B453-6CCA-C1CD-3D05-AC0E8FB11AB5}"/>
                </a:ext>
              </a:extLst>
            </p:cNvPr>
            <p:cNvSpPr/>
            <p:nvPr/>
          </p:nvSpPr>
          <p:spPr>
            <a:xfrm>
              <a:off x="5552557" y="1468393"/>
              <a:ext cx="1086886" cy="1086886"/>
            </a:xfrm>
            <a:prstGeom prst="ellipse">
              <a:avLst/>
            </a:prstGeom>
            <a:ln w="12700" cap="flat">
              <a:solidFill>
                <a:schemeClr val="bg1"/>
              </a:solidFill>
              <a:prstDash val="solid"/>
              <a:miter/>
            </a:ln>
            <a:effectLst>
              <a:innerShdw blurRad="369790">
                <a:schemeClr val="bg1"/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" name="Graphic 49" descr="Connections with solid fill">
              <a:extLst>
                <a:ext uri="{FF2B5EF4-FFF2-40B4-BE49-F238E27FC236}">
                  <a16:creationId xmlns:a16="http://schemas.microsoft.com/office/drawing/2014/main" id="{D24A6FC3-2A1E-5C37-5681-BC2AA596B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819981" y="1771044"/>
              <a:ext cx="481584" cy="481584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48E434D-EB4F-F6E7-20C8-509F0BFA3D09}"/>
              </a:ext>
            </a:extLst>
          </p:cNvPr>
          <p:cNvSpPr txBox="1"/>
          <p:nvPr/>
        </p:nvSpPr>
        <p:spPr>
          <a:xfrm>
            <a:off x="7111999" y="1934616"/>
            <a:ext cx="2739202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yazılan</a:t>
            </a:r>
            <a:r>
              <a:rPr kumimoji="0" lang="en-GB" sz="11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11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kodların</a:t>
            </a:r>
            <a:r>
              <a:rPr kumimoji="0" lang="en-GB" sz="11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11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təkrarlanmasından</a:t>
            </a:r>
            <a:r>
              <a:rPr kumimoji="0" lang="en-GB" sz="11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11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qaçmaq</a:t>
            </a:r>
            <a:r>
              <a:rPr lang="az-Latn-AZ" sz="1100" spc="200" dirty="0">
                <a:solidFill>
                  <a:srgbClr val="FFFFFF"/>
                </a:solidFill>
                <a:latin typeface="Nunito Sans Light" pitchFamily="2" charset="77"/>
              </a:rPr>
              <a:t>.</a:t>
            </a:r>
            <a:endParaRPr kumimoji="0" lang="en-LT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36C2AC-6279-ACA1-E694-BF2C3B9DC6FC}"/>
              </a:ext>
            </a:extLst>
          </p:cNvPr>
          <p:cNvSpPr txBox="1"/>
          <p:nvPr/>
        </p:nvSpPr>
        <p:spPr>
          <a:xfrm>
            <a:off x="7111999" y="3290224"/>
            <a:ext cx="2739202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yazılan</a:t>
            </a: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kodların</a:t>
            </a: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bir</a:t>
            </a: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çox</a:t>
            </a: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yerdə</a:t>
            </a: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istifadə</a:t>
            </a: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oluna</a:t>
            </a: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bil</a:t>
            </a:r>
            <a:r>
              <a:rPr kumimoji="0" lang="az-Latn-AZ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ərliyini</a:t>
            </a: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təmin</a:t>
            </a: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e</a:t>
            </a:r>
            <a:r>
              <a:rPr lang="az-Latn-AZ" sz="1000" spc="200" dirty="0" err="1">
                <a:solidFill>
                  <a:srgbClr val="FFFFFF"/>
                </a:solidFill>
                <a:latin typeface="Nunito Sans Light" pitchFamily="2" charset="77"/>
              </a:rPr>
              <a:t>tmək</a:t>
            </a:r>
            <a:r>
              <a:rPr lang="az-Latn-AZ" sz="1000" spc="200" dirty="0">
                <a:solidFill>
                  <a:srgbClr val="FFFFFF"/>
                </a:solidFill>
                <a:latin typeface="Nunito Sans Light" pitchFamily="2" charset="77"/>
              </a:rPr>
              <a:t>.</a:t>
            </a:r>
            <a:endParaRPr kumimoji="0" lang="en-LT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B879C07-ED50-3BBD-8DE6-7A8A758AFA60}"/>
              </a:ext>
            </a:extLst>
          </p:cNvPr>
          <p:cNvSpPr txBox="1"/>
          <p:nvPr/>
        </p:nvSpPr>
        <p:spPr>
          <a:xfrm>
            <a:off x="7111999" y="4707388"/>
            <a:ext cx="2739202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sonradan</a:t>
            </a: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ortaya</a:t>
            </a: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çıxan</a:t>
            </a: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dəyişiklikləri</a:t>
            </a: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rahat</a:t>
            </a: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şəkildə</a:t>
            </a: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tətbiq</a:t>
            </a: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edə</a:t>
            </a: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bilmək</a:t>
            </a:r>
            <a:r>
              <a:rPr kumimoji="0" lang="az-Latn-AZ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.</a:t>
            </a:r>
            <a:endParaRPr kumimoji="0" lang="en-LT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124C67-CC6C-DE96-C040-CADF7FB3B75F}"/>
              </a:ext>
            </a:extLst>
          </p:cNvPr>
          <p:cNvSpPr txBox="1"/>
          <p:nvPr/>
        </p:nvSpPr>
        <p:spPr>
          <a:xfrm>
            <a:off x="1488557" y="1873060"/>
            <a:ext cx="3577264" cy="553998"/>
          </a:xfrm>
          <a:prstGeom prst="rect">
            <a:avLst/>
          </a:prstGeom>
          <a:noFill/>
        </p:spPr>
        <p:txBody>
          <a:bodyPr wrap="square" lIns="0" rIns="9000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z-Latn-AZ" sz="3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rPr>
              <a:t>Avoid</a:t>
            </a:r>
            <a:r>
              <a:rPr kumimoji="0" lang="az-Latn-AZ" sz="3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az-Latn-AZ" sz="3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rPr>
              <a:t>Repetition</a:t>
            </a:r>
            <a:endParaRPr kumimoji="0" lang="en-GB" sz="3000" b="0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6058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53AD838-D130-4555-2CDF-C311CF9A5568}"/>
              </a:ext>
            </a:extLst>
          </p:cNvPr>
          <p:cNvSpPr txBox="1"/>
          <p:nvPr/>
        </p:nvSpPr>
        <p:spPr>
          <a:xfrm>
            <a:off x="2504556" y="3290224"/>
            <a:ext cx="2561264" cy="553998"/>
          </a:xfrm>
          <a:prstGeom prst="rect">
            <a:avLst/>
          </a:prstGeom>
          <a:noFill/>
        </p:spPr>
        <p:txBody>
          <a:bodyPr wrap="square" lIns="0" rIns="9000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z-Latn-AZ" sz="3000" spc="200" dirty="0" err="1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Reusability</a:t>
            </a:r>
            <a:endParaRPr kumimoji="0" lang="en-GB" sz="3000" b="0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6058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93C7CF8-7CF2-C8EF-8214-291C7E43FC83}"/>
              </a:ext>
            </a:extLst>
          </p:cNvPr>
          <p:cNvSpPr txBox="1"/>
          <p:nvPr/>
        </p:nvSpPr>
        <p:spPr>
          <a:xfrm>
            <a:off x="3056280" y="4707388"/>
            <a:ext cx="2009540" cy="553998"/>
          </a:xfrm>
          <a:prstGeom prst="rect">
            <a:avLst/>
          </a:prstGeom>
          <a:noFill/>
        </p:spPr>
        <p:txBody>
          <a:bodyPr wrap="square" lIns="0" rIns="9000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z-Latn-AZ" sz="3000" spc="200" dirty="0" err="1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Flexible</a:t>
            </a:r>
            <a:endParaRPr kumimoji="0" lang="en-GB" sz="3000" b="0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6058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BDC4CA3-FD32-8392-2CF7-7D5F3EAAD7E0}"/>
              </a:ext>
            </a:extLst>
          </p:cNvPr>
          <p:cNvGrpSpPr/>
          <p:nvPr/>
        </p:nvGrpSpPr>
        <p:grpSpPr>
          <a:xfrm>
            <a:off x="5552557" y="4440944"/>
            <a:ext cx="1086886" cy="1086886"/>
            <a:chOff x="5552557" y="4302721"/>
            <a:chExt cx="1086886" cy="1086886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60BBF2B-3D1A-A56E-39E3-A7F670B8CA86}"/>
                </a:ext>
              </a:extLst>
            </p:cNvPr>
            <p:cNvSpPr/>
            <p:nvPr/>
          </p:nvSpPr>
          <p:spPr>
            <a:xfrm>
              <a:off x="5552557" y="4302721"/>
              <a:ext cx="1086886" cy="1086886"/>
            </a:xfrm>
            <a:prstGeom prst="ellips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/>
            </a:ln>
            <a:effectLst>
              <a:innerShdw blurRad="369790">
                <a:schemeClr val="bg1"/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Graphic 4" descr="Group of people with solid fill">
              <a:extLst>
                <a:ext uri="{FF2B5EF4-FFF2-40B4-BE49-F238E27FC236}">
                  <a16:creationId xmlns:a16="http://schemas.microsoft.com/office/drawing/2014/main" id="{6C2132CD-3C02-15CF-FF81-AB8A0BAB3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846273" y="4596437"/>
              <a:ext cx="499454" cy="499454"/>
            </a:xfrm>
            <a:prstGeom prst="rect">
              <a:avLst/>
            </a:prstGeom>
            <a:effectLst>
              <a:outerShdw blurRad="400430" sx="102000" sy="102000" algn="ctr" rotWithShape="0">
                <a:schemeClr val="accent2">
                  <a:lumMod val="50000"/>
                </a:schemeClr>
              </a:outerShdw>
            </a:effec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FA78AA3-1EA7-42DA-E201-58B69C1A3F98}"/>
              </a:ext>
            </a:extLst>
          </p:cNvPr>
          <p:cNvGrpSpPr/>
          <p:nvPr/>
        </p:nvGrpSpPr>
        <p:grpSpPr>
          <a:xfrm>
            <a:off x="5552557" y="3023780"/>
            <a:ext cx="1086886" cy="1086886"/>
            <a:chOff x="5552557" y="2885557"/>
            <a:chExt cx="1086886" cy="1086886"/>
          </a:xfrm>
        </p:grpSpPr>
        <p:sp useBgFill="1">
          <p:nvSpPr>
            <p:cNvPr id="69" name="Oval 68">
              <a:extLst>
                <a:ext uri="{FF2B5EF4-FFF2-40B4-BE49-F238E27FC236}">
                  <a16:creationId xmlns:a16="http://schemas.microsoft.com/office/drawing/2014/main" id="{77002B32-8A26-4BDF-AFF1-30D2B77A3207}"/>
                </a:ext>
              </a:extLst>
            </p:cNvPr>
            <p:cNvSpPr/>
            <p:nvPr/>
          </p:nvSpPr>
          <p:spPr>
            <a:xfrm>
              <a:off x="5552557" y="2885557"/>
              <a:ext cx="1086886" cy="1086886"/>
            </a:xfrm>
            <a:prstGeom prst="ellipse">
              <a:avLst/>
            </a:prstGeom>
            <a:ln w="12700" cap="flat">
              <a:solidFill>
                <a:schemeClr val="bg1"/>
              </a:solidFill>
              <a:prstDash val="solid"/>
              <a:miter/>
            </a:ln>
            <a:effectLst>
              <a:innerShdw blurRad="369790">
                <a:schemeClr val="bg1"/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1" name="Graphic 40" descr="Run with solid fill">
              <a:extLst>
                <a:ext uri="{FF2B5EF4-FFF2-40B4-BE49-F238E27FC236}">
                  <a16:creationId xmlns:a16="http://schemas.microsoft.com/office/drawing/2014/main" id="{16A9B771-EAF2-A818-D66F-77C16208D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819001" y="3152001"/>
              <a:ext cx="553998" cy="55399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8A02F07-CAAA-4B3F-94AE-7DC3F30B0E79}"/>
              </a:ext>
            </a:extLst>
          </p:cNvPr>
          <p:cNvGrpSpPr/>
          <p:nvPr/>
        </p:nvGrpSpPr>
        <p:grpSpPr>
          <a:xfrm>
            <a:off x="-12224825" y="0"/>
            <a:ext cx="12235692" cy="6858000"/>
            <a:chOff x="-12224825" y="0"/>
            <a:chExt cx="12235692" cy="685800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7A641B6-A460-87B2-C363-6BCFAFE7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2220858" y="0"/>
              <a:ext cx="12192002" cy="68580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1D62BB-E6FE-4DF1-AC05-373DCFF1F7A7}"/>
                </a:ext>
              </a:extLst>
            </p:cNvPr>
            <p:cNvSpPr/>
            <p:nvPr/>
          </p:nvSpPr>
          <p:spPr>
            <a:xfrm>
              <a:off x="-12224825" y="0"/>
              <a:ext cx="12235692" cy="6858000"/>
            </a:xfrm>
            <a:prstGeom prst="rect">
              <a:avLst/>
            </a:prstGeom>
            <a:solidFill>
              <a:srgbClr val="000000">
                <a:alpha val="60000"/>
              </a:srgbClr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/>
            </a:p>
          </p:txBody>
        </p:sp>
      </p:grpSp>
      <p:sp>
        <p:nvSpPr>
          <p:cNvPr id="42" name="Text Placeholder 29">
            <a:hlinkClick r:id="rId10" action="ppaction://hlinksldjump"/>
            <a:extLst>
              <a:ext uri="{FF2B5EF4-FFF2-40B4-BE49-F238E27FC236}">
                <a16:creationId xmlns:a16="http://schemas.microsoft.com/office/drawing/2014/main" id="{7FEF8482-744B-7B1E-FFFC-B80FF6AE4F18}"/>
              </a:ext>
            </a:extLst>
          </p:cNvPr>
          <p:cNvSpPr txBox="1">
            <a:spLocks/>
          </p:cNvSpPr>
          <p:nvPr/>
        </p:nvSpPr>
        <p:spPr>
          <a:xfrm>
            <a:off x="-10863519" y="1370799"/>
            <a:ext cx="3354361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01.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Our Mission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EC9A47-0579-BA4B-73A0-423D8D6FBC4F}"/>
              </a:ext>
            </a:extLst>
          </p:cNvPr>
          <p:cNvSpPr txBox="1"/>
          <p:nvPr/>
        </p:nvSpPr>
        <p:spPr>
          <a:xfrm>
            <a:off x="-10863518" y="5590145"/>
            <a:ext cx="16091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27</a:t>
            </a:r>
            <a:r>
              <a:rPr kumimoji="0" lang="en-GB" sz="1000" b="0" i="0" u="none" strike="noStrike" kern="1200" cap="none" spc="20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th</a:t>
            </a: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July 2077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BD6598-F6AE-8CA1-949E-0F9671B9641A}"/>
              </a:ext>
            </a:extLst>
          </p:cNvPr>
          <p:cNvCxnSpPr>
            <a:cxnSpLocks/>
          </p:cNvCxnSpPr>
          <p:nvPr/>
        </p:nvCxnSpPr>
        <p:spPr>
          <a:xfrm>
            <a:off x="-10775233" y="1230493"/>
            <a:ext cx="1409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2C59250-6608-18F6-6555-07A8391C0B49}"/>
              </a:ext>
            </a:extLst>
          </p:cNvPr>
          <p:cNvSpPr txBox="1"/>
          <p:nvPr/>
        </p:nvSpPr>
        <p:spPr>
          <a:xfrm>
            <a:off x="-10863518" y="920150"/>
            <a:ext cx="18430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Table of Contents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52" name="Text Placeholder 29">
            <a:hlinkClick r:id="rId11" action="ppaction://hlinksldjump"/>
            <a:extLst>
              <a:ext uri="{FF2B5EF4-FFF2-40B4-BE49-F238E27FC236}">
                <a16:creationId xmlns:a16="http://schemas.microsoft.com/office/drawing/2014/main" id="{F4D40CAC-AC7D-AE82-ECF5-2BA152A51BD3}"/>
              </a:ext>
            </a:extLst>
          </p:cNvPr>
          <p:cNvSpPr txBox="1">
            <a:spLocks/>
          </p:cNvSpPr>
          <p:nvPr/>
        </p:nvSpPr>
        <p:spPr>
          <a:xfrm>
            <a:off x="-10863519" y="2146150"/>
            <a:ext cx="485140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02.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Problem &amp; Solution</a:t>
            </a:r>
          </a:p>
        </p:txBody>
      </p:sp>
      <p:sp>
        <p:nvSpPr>
          <p:cNvPr id="53" name="Text Placeholder 29">
            <a:hlinkClick r:id="rId12" action="ppaction://hlinksldjump"/>
            <a:extLst>
              <a:ext uri="{FF2B5EF4-FFF2-40B4-BE49-F238E27FC236}">
                <a16:creationId xmlns:a16="http://schemas.microsoft.com/office/drawing/2014/main" id="{E60E826D-F044-9F06-8B99-74653716AED0}"/>
              </a:ext>
            </a:extLst>
          </p:cNvPr>
          <p:cNvSpPr txBox="1">
            <a:spLocks/>
          </p:cNvSpPr>
          <p:nvPr/>
        </p:nvSpPr>
        <p:spPr>
          <a:xfrm>
            <a:off x="-10863519" y="2921501"/>
            <a:ext cx="485140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03.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Why Our Product?</a:t>
            </a:r>
          </a:p>
        </p:txBody>
      </p:sp>
      <p:sp>
        <p:nvSpPr>
          <p:cNvPr id="54" name="Text Placeholder 29">
            <a:hlinkClick r:id="rId13" action="ppaction://hlinksldjump"/>
            <a:extLst>
              <a:ext uri="{FF2B5EF4-FFF2-40B4-BE49-F238E27FC236}">
                <a16:creationId xmlns:a16="http://schemas.microsoft.com/office/drawing/2014/main" id="{5EAB581F-D1C4-9F2E-58EA-710F5652B138}"/>
              </a:ext>
            </a:extLst>
          </p:cNvPr>
          <p:cNvSpPr txBox="1">
            <a:spLocks/>
          </p:cNvSpPr>
          <p:nvPr/>
        </p:nvSpPr>
        <p:spPr>
          <a:xfrm>
            <a:off x="-10863518" y="3696852"/>
            <a:ext cx="5386362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04.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Market &amp; Competition</a:t>
            </a:r>
          </a:p>
        </p:txBody>
      </p:sp>
      <p:sp>
        <p:nvSpPr>
          <p:cNvPr id="55" name="Text Placeholder 29">
            <a:hlinkClick r:id="rId14" action="ppaction://hlinksldjump"/>
            <a:extLst>
              <a:ext uri="{FF2B5EF4-FFF2-40B4-BE49-F238E27FC236}">
                <a16:creationId xmlns:a16="http://schemas.microsoft.com/office/drawing/2014/main" id="{DEDB2535-5492-5A76-C651-9911A8CBC83E}"/>
              </a:ext>
            </a:extLst>
          </p:cNvPr>
          <p:cNvSpPr txBox="1">
            <a:spLocks/>
          </p:cNvSpPr>
          <p:nvPr/>
        </p:nvSpPr>
        <p:spPr>
          <a:xfrm>
            <a:off x="-10863519" y="4472205"/>
            <a:ext cx="4230662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05.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Business Model</a:t>
            </a:r>
          </a:p>
        </p:txBody>
      </p:sp>
      <p:sp>
        <p:nvSpPr>
          <p:cNvPr id="34" name="!!menu bar 3">
            <a:extLst>
              <a:ext uri="{FF2B5EF4-FFF2-40B4-BE49-F238E27FC236}">
                <a16:creationId xmlns:a16="http://schemas.microsoft.com/office/drawing/2014/main" id="{7D454C60-379A-B5A2-BE57-E1B37D976893}"/>
              </a:ext>
            </a:extLst>
          </p:cNvPr>
          <p:cNvSpPr/>
          <p:nvPr/>
        </p:nvSpPr>
        <p:spPr>
          <a:xfrm>
            <a:off x="293236" y="551772"/>
            <a:ext cx="432000" cy="216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!!menu bar 2">
            <a:extLst>
              <a:ext uri="{FF2B5EF4-FFF2-40B4-BE49-F238E27FC236}">
                <a16:creationId xmlns:a16="http://schemas.microsoft.com/office/drawing/2014/main" id="{5243550D-3DC6-D6BF-57D1-3DFC6F2785D0}"/>
              </a:ext>
            </a:extLst>
          </p:cNvPr>
          <p:cNvSpPr/>
          <p:nvPr/>
        </p:nvSpPr>
        <p:spPr>
          <a:xfrm>
            <a:off x="293236" y="440233"/>
            <a:ext cx="432000" cy="216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!!menu bar 1">
            <a:extLst>
              <a:ext uri="{FF2B5EF4-FFF2-40B4-BE49-F238E27FC236}">
                <a16:creationId xmlns:a16="http://schemas.microsoft.com/office/drawing/2014/main" id="{ED5B38F5-1D19-3791-2285-3745ECC99F90}"/>
              </a:ext>
            </a:extLst>
          </p:cNvPr>
          <p:cNvSpPr/>
          <p:nvPr/>
        </p:nvSpPr>
        <p:spPr>
          <a:xfrm>
            <a:off x="293236" y="335307"/>
            <a:ext cx="432000" cy="216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Link">
            <a:hlinkClick r:id="rId15" action="ppaction://hlinksldjump"/>
            <a:extLst>
              <a:ext uri="{FF2B5EF4-FFF2-40B4-BE49-F238E27FC236}">
                <a16:creationId xmlns:a16="http://schemas.microsoft.com/office/drawing/2014/main" id="{20BDD74B-C698-882F-9A17-A175371D2ADF}"/>
              </a:ext>
            </a:extLst>
          </p:cNvPr>
          <p:cNvSpPr/>
          <p:nvPr/>
        </p:nvSpPr>
        <p:spPr>
          <a:xfrm>
            <a:off x="249382" y="283611"/>
            <a:ext cx="528102" cy="356958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7B44CA4-BD96-4DE1-BF75-7562205FC168}"/>
              </a:ext>
            </a:extLst>
          </p:cNvPr>
          <p:cNvGrpSpPr/>
          <p:nvPr/>
        </p:nvGrpSpPr>
        <p:grpSpPr>
          <a:xfrm>
            <a:off x="11436824" y="6196084"/>
            <a:ext cx="368489" cy="368489"/>
            <a:chOff x="11436824" y="6196084"/>
            <a:chExt cx="368489" cy="36848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7AA1ACF-7CC2-48DD-9F5D-481BC1E9578A}"/>
                </a:ext>
              </a:extLst>
            </p:cNvPr>
            <p:cNvSpPr/>
            <p:nvPr/>
          </p:nvSpPr>
          <p:spPr>
            <a:xfrm>
              <a:off x="11436824" y="6196084"/>
              <a:ext cx="368489" cy="368489"/>
            </a:xfrm>
            <a:prstGeom prst="ellipse">
              <a:avLst/>
            </a:prstGeom>
            <a:noFill/>
            <a:ln w="12700" cap="flat">
              <a:solidFill>
                <a:srgbClr val="00C5D2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/>
            </a:p>
          </p:txBody>
        </p:sp>
        <p:pic>
          <p:nvPicPr>
            <p:cNvPr id="8" name="Picture 7">
              <a:hlinkClick r:id="rId16" action="ppaction://hlinksldjump"/>
              <a:extLst>
                <a:ext uri="{FF2B5EF4-FFF2-40B4-BE49-F238E27FC236}">
                  <a16:creationId xmlns:a16="http://schemas.microsoft.com/office/drawing/2014/main" id="{C9C83D7C-CCE8-4220-981C-47EF14870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4158" y="6288013"/>
              <a:ext cx="193819" cy="193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5306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D7223E-E7EA-4A89-A997-15C9ECDF3DE2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2EEC146A-A944-7817-67D7-45C6425E7EA2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10" name="Rows (8)">
              <a:extLst>
                <a:ext uri="{FF2B5EF4-FFF2-40B4-BE49-F238E27FC236}">
                  <a16:creationId xmlns:a16="http://schemas.microsoft.com/office/drawing/2014/main" id="{106A126A-3132-0CDB-076D-80320C037849}"/>
                </a:ext>
              </a:extLst>
            </p:cNvPr>
            <p:cNvGrpSpPr/>
            <p:nvPr/>
          </p:nvGrpSpPr>
          <p:grpSpPr>
            <a:xfrm>
              <a:off x="0" y="-1"/>
              <a:ext cx="12191999" cy="6858001"/>
              <a:chOff x="0" y="-1"/>
              <a:chExt cx="12191999" cy="685800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811C7A-38A8-97F7-452D-1328E2B6CEA5}"/>
                  </a:ext>
                </a:extLst>
              </p:cNvPr>
              <p:cNvSpPr/>
              <p:nvPr/>
            </p:nvSpPr>
            <p:spPr>
              <a:xfrm rot="5400000">
                <a:off x="5667600" y="-5667601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8DD680E-26B8-001E-D21D-FB3D42175237}"/>
                  </a:ext>
                </a:extLst>
              </p:cNvPr>
              <p:cNvSpPr/>
              <p:nvPr/>
            </p:nvSpPr>
            <p:spPr>
              <a:xfrm rot="5400000">
                <a:off x="5667600" y="-4810287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878901B-C3D4-5E90-A1D4-7FBAD041F44B}"/>
                  </a:ext>
                </a:extLst>
              </p:cNvPr>
              <p:cNvSpPr/>
              <p:nvPr/>
            </p:nvSpPr>
            <p:spPr>
              <a:xfrm rot="5400000">
                <a:off x="5667600" y="-3952973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6EB36AC-B018-8E82-70A4-72BB036E50BE}"/>
                  </a:ext>
                </a:extLst>
              </p:cNvPr>
              <p:cNvSpPr/>
              <p:nvPr/>
            </p:nvSpPr>
            <p:spPr>
              <a:xfrm rot="5400000">
                <a:off x="5667600" y="-3095659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AD97D24-405C-0156-56D9-7B3E33EED516}"/>
                  </a:ext>
                </a:extLst>
              </p:cNvPr>
              <p:cNvSpPr/>
              <p:nvPr/>
            </p:nvSpPr>
            <p:spPr>
              <a:xfrm rot="5400000">
                <a:off x="5667600" y="-2238345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BF89CFF-EDBD-D192-4C49-DCF44CE76795}"/>
                  </a:ext>
                </a:extLst>
              </p:cNvPr>
              <p:cNvSpPr/>
              <p:nvPr/>
            </p:nvSpPr>
            <p:spPr>
              <a:xfrm rot="5400000">
                <a:off x="5667600" y="-1381031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48507A1-9E6D-30D3-1E89-17B1B64E4862}"/>
                  </a:ext>
                </a:extLst>
              </p:cNvPr>
              <p:cNvSpPr/>
              <p:nvPr/>
            </p:nvSpPr>
            <p:spPr>
              <a:xfrm rot="5400000">
                <a:off x="5667600" y="-523717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CC57279-D6D4-B469-A2EB-2A8C94166B8A}"/>
                  </a:ext>
                </a:extLst>
              </p:cNvPr>
              <p:cNvSpPr/>
              <p:nvPr/>
            </p:nvSpPr>
            <p:spPr>
              <a:xfrm rot="5400000">
                <a:off x="5667600" y="333600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Columns (12)">
              <a:extLst>
                <a:ext uri="{FF2B5EF4-FFF2-40B4-BE49-F238E27FC236}">
                  <a16:creationId xmlns:a16="http://schemas.microsoft.com/office/drawing/2014/main" id="{B6CB3637-F4C5-66E6-3D06-B1B4DC3C3CB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EFEAAB-70E9-4C69-8AC4-F26E70FADE45}"/>
                  </a:ext>
                </a:extLst>
              </p:cNvPr>
              <p:cNvSpPr/>
              <p:nvPr/>
            </p:nvSpPr>
            <p:spPr>
              <a:xfrm>
                <a:off x="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98A255B-B682-0831-479F-8C84B7C640F9}"/>
                  </a:ext>
                </a:extLst>
              </p:cNvPr>
              <p:cNvSpPr/>
              <p:nvPr/>
            </p:nvSpPr>
            <p:spPr>
              <a:xfrm>
                <a:off x="1016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38D0835-E7C9-5FE3-C817-8132AF4EFD97}"/>
                  </a:ext>
                </a:extLst>
              </p:cNvPr>
              <p:cNvSpPr/>
              <p:nvPr/>
            </p:nvSpPr>
            <p:spPr>
              <a:xfrm>
                <a:off x="2032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2461EF6-9CD6-1E5B-59CC-55E495F05862}"/>
                  </a:ext>
                </a:extLst>
              </p:cNvPr>
              <p:cNvSpPr/>
              <p:nvPr/>
            </p:nvSpPr>
            <p:spPr>
              <a:xfrm>
                <a:off x="3048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C19280C-2C0B-EA9F-E285-C209F348C7FA}"/>
                  </a:ext>
                </a:extLst>
              </p:cNvPr>
              <p:cNvSpPr/>
              <p:nvPr/>
            </p:nvSpPr>
            <p:spPr>
              <a:xfrm>
                <a:off x="4064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996023-F89E-9F79-90BD-5BB1E3C806F2}"/>
                  </a:ext>
                </a:extLst>
              </p:cNvPr>
              <p:cNvSpPr/>
              <p:nvPr/>
            </p:nvSpPr>
            <p:spPr>
              <a:xfrm>
                <a:off x="5080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B2111B-BA24-2E8A-87FA-0B243D21E2FE}"/>
                  </a:ext>
                </a:extLst>
              </p:cNvPr>
              <p:cNvSpPr/>
              <p:nvPr/>
            </p:nvSpPr>
            <p:spPr>
              <a:xfrm>
                <a:off x="6096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EC56A55-5861-A7F8-5BE0-AD29FBBCD647}"/>
                  </a:ext>
                </a:extLst>
              </p:cNvPr>
              <p:cNvSpPr/>
              <p:nvPr/>
            </p:nvSpPr>
            <p:spPr>
              <a:xfrm>
                <a:off x="7112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98432DB-932E-8595-7A5A-FB689D630BD7}"/>
                  </a:ext>
                </a:extLst>
              </p:cNvPr>
              <p:cNvSpPr/>
              <p:nvPr/>
            </p:nvSpPr>
            <p:spPr>
              <a:xfrm>
                <a:off x="8128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E1979A0-C4D3-390D-40E3-70652479FA66}"/>
                  </a:ext>
                </a:extLst>
              </p:cNvPr>
              <p:cNvSpPr/>
              <p:nvPr/>
            </p:nvSpPr>
            <p:spPr>
              <a:xfrm>
                <a:off x="9144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D084B38-706C-4250-9320-BEF5DF8908C4}"/>
                  </a:ext>
                </a:extLst>
              </p:cNvPr>
              <p:cNvSpPr/>
              <p:nvPr/>
            </p:nvSpPr>
            <p:spPr>
              <a:xfrm>
                <a:off x="10160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4C18FFF-E7DF-A8FF-3BBC-7FEE73C3A311}"/>
                  </a:ext>
                </a:extLst>
              </p:cNvPr>
              <p:cNvSpPr/>
              <p:nvPr/>
            </p:nvSpPr>
            <p:spPr>
              <a:xfrm>
                <a:off x="11176001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FA0CB86-559A-90FE-9BB7-92370882EDB5}"/>
              </a:ext>
            </a:extLst>
          </p:cNvPr>
          <p:cNvSpPr txBox="1"/>
          <p:nvPr/>
        </p:nvSpPr>
        <p:spPr>
          <a:xfrm>
            <a:off x="1015998" y="856796"/>
            <a:ext cx="2914557" cy="246221"/>
          </a:xfrm>
          <a:prstGeom prst="rect">
            <a:avLst/>
          </a:prstGeom>
          <a:noFill/>
        </p:spPr>
        <p:txBody>
          <a:bodyPr wrap="square" lIns="0" rIns="90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rPr>
              <a:t>0.2 – </a:t>
            </a:r>
            <a:r>
              <a:rPr lang="az-Latn-AZ" sz="1000" spc="200" dirty="0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Dizayn </a:t>
            </a:r>
            <a:r>
              <a:rPr lang="az-Latn-AZ" sz="1000" spc="200" dirty="0" err="1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Patternlərin</a:t>
            </a:r>
            <a:r>
              <a:rPr lang="az-Latn-AZ" sz="1000" spc="200" dirty="0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 Tarixi</a:t>
            </a:r>
            <a:endParaRPr kumimoji="0" lang="en-LT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0777C9-B99C-630E-26BF-82D91330299A}"/>
              </a:ext>
            </a:extLst>
          </p:cNvPr>
          <p:cNvSpPr txBox="1"/>
          <p:nvPr/>
        </p:nvSpPr>
        <p:spPr>
          <a:xfrm>
            <a:off x="3047999" y="1734837"/>
            <a:ext cx="2009540" cy="553998"/>
          </a:xfrm>
          <a:prstGeom prst="rect">
            <a:avLst/>
          </a:prstGeom>
          <a:noFill/>
        </p:spPr>
        <p:txBody>
          <a:bodyPr wrap="square" lIns="0" rIns="90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z-Latn-AZ" sz="3000" spc="200" dirty="0" err="1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Timeline</a:t>
            </a:r>
            <a:endParaRPr kumimoji="0" lang="en-GB" sz="3000" b="0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6058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8B8899-CE1D-F5FA-BA5F-15DF29EF570F}"/>
              </a:ext>
            </a:extLst>
          </p:cNvPr>
          <p:cNvSpPr txBox="1"/>
          <p:nvPr/>
        </p:nvSpPr>
        <p:spPr>
          <a:xfrm>
            <a:off x="7207231" y="1734837"/>
            <a:ext cx="2009540" cy="553998"/>
          </a:xfrm>
          <a:prstGeom prst="rect">
            <a:avLst/>
          </a:prstGeom>
          <a:noFill/>
        </p:spPr>
        <p:txBody>
          <a:bodyPr wrap="square" lIns="0" rIns="90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z-Latn-AZ" sz="3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rPr>
              <a:t>Evolution</a:t>
            </a:r>
            <a:endParaRPr kumimoji="0" lang="en-GB" sz="3000" b="0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6058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1F745DA-B039-4DED-CE5E-28162BFF30F9}"/>
              </a:ext>
            </a:extLst>
          </p:cNvPr>
          <p:cNvGrpSpPr/>
          <p:nvPr/>
        </p:nvGrpSpPr>
        <p:grpSpPr>
          <a:xfrm>
            <a:off x="3047999" y="2961378"/>
            <a:ext cx="2320644" cy="935244"/>
            <a:chOff x="971196" y="2938787"/>
            <a:chExt cx="2320644" cy="93524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EF7D248-AF8D-1292-A40B-6E7E27D6C39D}"/>
                </a:ext>
              </a:extLst>
            </p:cNvPr>
            <p:cNvSpPr txBox="1"/>
            <p:nvPr/>
          </p:nvSpPr>
          <p:spPr>
            <a:xfrm>
              <a:off x="971196" y="3473921"/>
              <a:ext cx="2320644" cy="400110"/>
            </a:xfrm>
            <a:prstGeom prst="rect">
              <a:avLst/>
            </a:prstGeom>
            <a:noFill/>
          </p:spPr>
          <p:txBody>
            <a:bodyPr wrap="square" lIns="0" rIns="9000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İlk </a:t>
              </a:r>
              <a:r>
                <a:rPr kumimoji="0" lang="en-GB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dizayn</a:t>
              </a:r>
              <a:r>
                <a:rPr kumimoji="0" lang="en-GB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 </a:t>
              </a:r>
              <a:r>
                <a:rPr kumimoji="0" lang="en-GB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patternlər</a:t>
              </a:r>
              <a:r>
                <a:rPr kumimoji="0" lang="en-GB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 </a:t>
              </a:r>
              <a:r>
                <a:rPr kumimoji="0" lang="az-Latn-AZ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bu</a:t>
              </a:r>
              <a:r>
                <a:rPr kumimoji="0" lang="en-GB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 </a:t>
              </a:r>
              <a:r>
                <a:rPr kumimoji="0" lang="en-GB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illərdə</a:t>
              </a:r>
              <a:r>
                <a:rPr kumimoji="0" lang="en-GB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 </a:t>
              </a:r>
              <a:r>
                <a:rPr kumimoji="0" lang="en-GB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istifadə</a:t>
              </a:r>
              <a:r>
                <a:rPr kumimoji="0" lang="en-GB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 </a:t>
              </a:r>
              <a:r>
                <a:rPr kumimoji="0" lang="az-Latn-AZ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olunmuşdur</a:t>
              </a:r>
              <a:endParaRPr kumimoji="0" lang="en-L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330302C-A7F1-F09D-D4F0-B1CB8CF6BE55}"/>
                </a:ext>
              </a:extLst>
            </p:cNvPr>
            <p:cNvSpPr txBox="1"/>
            <p:nvPr/>
          </p:nvSpPr>
          <p:spPr>
            <a:xfrm>
              <a:off x="971196" y="2938787"/>
              <a:ext cx="1783035" cy="523220"/>
            </a:xfrm>
            <a:prstGeom prst="rect">
              <a:avLst/>
            </a:prstGeom>
            <a:noFill/>
          </p:spPr>
          <p:txBody>
            <a:bodyPr wrap="square" lIns="0" rIns="9000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z-Latn-AZ" sz="2800" spc="200" dirty="0">
                  <a:solidFill>
                    <a:srgbClr val="FFFFFF"/>
                  </a:solidFill>
                  <a:latin typeface="Nunito Sans Light" pitchFamily="2" charset="77"/>
                </a:rPr>
                <a:t>1970-80</a:t>
              </a:r>
              <a:endParaRPr kumimoji="0" lang="en-LT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5C03C2C-774E-B30C-AA72-8C8C87941616}"/>
              </a:ext>
            </a:extLst>
          </p:cNvPr>
          <p:cNvGrpSpPr/>
          <p:nvPr/>
        </p:nvGrpSpPr>
        <p:grpSpPr>
          <a:xfrm>
            <a:off x="3047999" y="4598075"/>
            <a:ext cx="2320644" cy="1012188"/>
            <a:chOff x="971196" y="2938787"/>
            <a:chExt cx="2320644" cy="101218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A97E74-987D-59E9-4F85-264A7572B115}"/>
                </a:ext>
              </a:extLst>
            </p:cNvPr>
            <p:cNvSpPr txBox="1"/>
            <p:nvPr/>
          </p:nvSpPr>
          <p:spPr>
            <a:xfrm>
              <a:off x="971196" y="3396977"/>
              <a:ext cx="2320644" cy="553998"/>
            </a:xfrm>
            <a:prstGeom prst="rect">
              <a:avLst/>
            </a:prstGeom>
            <a:noFill/>
          </p:spPr>
          <p:txBody>
            <a:bodyPr wrap="square" lIns="0" rIns="9000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dizayn</a:t>
              </a:r>
              <a:r>
                <a:rPr kumimoji="0" lang="en-GB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 pattern </a:t>
              </a:r>
              <a:r>
                <a:rPr kumimoji="0" lang="en-GB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konsepsiyas</a:t>
              </a:r>
              <a:r>
                <a:rPr kumimoji="0" lang="az-Latn-AZ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ı GOF-un kitabı ilə </a:t>
              </a:r>
              <a:r>
                <a:rPr kumimoji="0" lang="az-Latn-AZ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məhşurlaşmışdır</a:t>
              </a:r>
              <a:endParaRPr kumimoji="0" lang="en-L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E1A725-0956-73E6-3F4D-F9068F842806}"/>
                </a:ext>
              </a:extLst>
            </p:cNvPr>
            <p:cNvSpPr txBox="1"/>
            <p:nvPr/>
          </p:nvSpPr>
          <p:spPr>
            <a:xfrm>
              <a:off x="971196" y="2938787"/>
              <a:ext cx="1304645" cy="523220"/>
            </a:xfrm>
            <a:prstGeom prst="rect">
              <a:avLst/>
            </a:prstGeom>
            <a:noFill/>
          </p:spPr>
          <p:txBody>
            <a:bodyPr wrap="square" lIns="0" rIns="9000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z-Latn-AZ" sz="2800" spc="200" dirty="0">
                  <a:solidFill>
                    <a:srgbClr val="FFFFFF"/>
                  </a:solidFill>
                  <a:latin typeface="Nunito Sans Light" pitchFamily="2" charset="77"/>
                </a:rPr>
                <a:t>1994</a:t>
              </a:r>
              <a:endParaRPr kumimoji="0" lang="en-LT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341A935-FE96-965D-3CF6-5E530E688A56}"/>
              </a:ext>
            </a:extLst>
          </p:cNvPr>
          <p:cNvCxnSpPr>
            <a:cxnSpLocks/>
          </p:cNvCxnSpPr>
          <p:nvPr/>
        </p:nvCxnSpPr>
        <p:spPr>
          <a:xfrm rot="5400000">
            <a:off x="3921720" y="3327439"/>
            <a:ext cx="0" cy="17474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E36846-9550-0927-3B96-EC7903C7AE74}"/>
              </a:ext>
            </a:extLst>
          </p:cNvPr>
          <p:cNvCxnSpPr>
            <a:cxnSpLocks/>
          </p:cNvCxnSpPr>
          <p:nvPr/>
        </p:nvCxnSpPr>
        <p:spPr>
          <a:xfrm rot="5400000">
            <a:off x="3921720" y="1697706"/>
            <a:ext cx="0" cy="17474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2AA6821-77C7-9E5A-22D5-4A6E6FCBA293}"/>
              </a:ext>
            </a:extLst>
          </p:cNvPr>
          <p:cNvCxnSpPr>
            <a:cxnSpLocks/>
          </p:cNvCxnSpPr>
          <p:nvPr/>
        </p:nvCxnSpPr>
        <p:spPr>
          <a:xfrm rot="5400000">
            <a:off x="3921720" y="5020026"/>
            <a:ext cx="0" cy="17474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F9F05E9-9688-5037-3AA5-D7B1F08E8632}"/>
              </a:ext>
            </a:extLst>
          </p:cNvPr>
          <p:cNvCxnSpPr>
            <a:cxnSpLocks/>
          </p:cNvCxnSpPr>
          <p:nvPr/>
        </p:nvCxnSpPr>
        <p:spPr>
          <a:xfrm rot="5400000">
            <a:off x="8080952" y="1697706"/>
            <a:ext cx="0" cy="17474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BF805D4-6F39-F4A1-100E-A9D648E08F16}"/>
              </a:ext>
            </a:extLst>
          </p:cNvPr>
          <p:cNvGrpSpPr/>
          <p:nvPr/>
        </p:nvGrpSpPr>
        <p:grpSpPr>
          <a:xfrm>
            <a:off x="7100945" y="2844860"/>
            <a:ext cx="4075054" cy="1086886"/>
            <a:chOff x="6353128" y="2895076"/>
            <a:chExt cx="4075054" cy="108688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7011937-7128-48E9-A960-03C4F17B2012}"/>
                </a:ext>
              </a:extLst>
            </p:cNvPr>
            <p:cNvSpPr/>
            <p:nvPr/>
          </p:nvSpPr>
          <p:spPr>
            <a:xfrm>
              <a:off x="6353128" y="2895076"/>
              <a:ext cx="1086886" cy="1086886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miter/>
            </a:ln>
            <a:effectLst>
              <a:innerShdw blurRad="369790">
                <a:schemeClr val="bg1"/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LT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190500" algn="ctr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249C4C7-0FCF-6B95-47FB-24B6A3AEAD7E}"/>
                </a:ext>
              </a:extLst>
            </p:cNvPr>
            <p:cNvSpPr txBox="1"/>
            <p:nvPr/>
          </p:nvSpPr>
          <p:spPr>
            <a:xfrm>
              <a:off x="7688980" y="3007632"/>
              <a:ext cx="2739202" cy="86177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Gang of Four </a:t>
              </a:r>
              <a:r>
                <a:rPr kumimoji="0" lang="en-GB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kimi</a:t>
              </a:r>
              <a:r>
                <a:rPr kumimoji="0" lang="en-GB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 </a:t>
              </a:r>
              <a:r>
                <a:rPr kumimoji="0" lang="az-Latn-AZ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tanınan </a:t>
              </a:r>
              <a:r>
                <a:rPr kumimoji="0" lang="az-Latn-AZ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programçılar</a:t>
              </a:r>
              <a:r>
                <a:rPr kumimoji="0" lang="az-Latn-AZ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 </a:t>
              </a:r>
              <a:r>
                <a:rPr kumimoji="0" lang="en-GB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Design Patterns: Elements of Reusable Object-Oriented Software".</a:t>
              </a:r>
              <a:r>
                <a:rPr kumimoji="0" lang="az-Latn-AZ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kitabını yazdı.</a:t>
              </a:r>
              <a:endParaRPr kumimoji="0" lang="en-L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D3B1BE6-6360-1FBC-847B-CF52AEEDAE4B}"/>
              </a:ext>
            </a:extLst>
          </p:cNvPr>
          <p:cNvGrpSpPr/>
          <p:nvPr/>
        </p:nvGrpSpPr>
        <p:grpSpPr>
          <a:xfrm>
            <a:off x="7100945" y="3669752"/>
            <a:ext cx="4075054" cy="1086886"/>
            <a:chOff x="6353128" y="2895076"/>
            <a:chExt cx="4075054" cy="108688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77D0E70-0CFA-3452-3B2B-2BBAD5653A54}"/>
                </a:ext>
              </a:extLst>
            </p:cNvPr>
            <p:cNvSpPr/>
            <p:nvPr/>
          </p:nvSpPr>
          <p:spPr>
            <a:xfrm>
              <a:off x="6353128" y="2895076"/>
              <a:ext cx="1086886" cy="1086886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miter/>
            </a:ln>
            <a:effectLst>
              <a:innerShdw blurRad="369790">
                <a:schemeClr val="bg1"/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LT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190500" algn="ctr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D86B28-59D3-DDC8-FA3B-A991CABE9525}"/>
                </a:ext>
              </a:extLst>
            </p:cNvPr>
            <p:cNvSpPr txBox="1"/>
            <p:nvPr/>
          </p:nvSpPr>
          <p:spPr>
            <a:xfrm>
              <a:off x="7688980" y="3161520"/>
              <a:ext cx="2739202" cy="55399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z-Latn-AZ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Kitab </a:t>
              </a:r>
              <a:r>
                <a:rPr kumimoji="0" lang="en-GB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proqram</a:t>
              </a:r>
              <a:r>
                <a:rPr kumimoji="0" lang="en-GB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 </a:t>
              </a:r>
              <a:r>
                <a:rPr kumimoji="0" lang="en-GB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mühəndisliyi</a:t>
              </a:r>
              <a:r>
                <a:rPr kumimoji="0" lang="en-GB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 </a:t>
              </a:r>
              <a:r>
                <a:rPr kumimoji="0" lang="en-GB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üçün</a:t>
              </a:r>
              <a:r>
                <a:rPr kumimoji="0" lang="en-GB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 </a:t>
              </a:r>
              <a:r>
                <a:rPr kumimoji="0" lang="en-GB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əsas</a:t>
              </a:r>
              <a:r>
                <a:rPr kumimoji="0" lang="en-GB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 </a:t>
              </a:r>
              <a:r>
                <a:rPr kumimoji="0" lang="en-GB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mənbələrdən</a:t>
              </a:r>
              <a:r>
                <a:rPr kumimoji="0" lang="en-GB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 </a:t>
              </a:r>
              <a:r>
                <a:rPr kumimoji="0" lang="en-GB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birin</a:t>
              </a:r>
              <a:r>
                <a:rPr kumimoji="0" lang="az-Latn-AZ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ə</a:t>
              </a:r>
              <a:r>
                <a:rPr kumimoji="0" lang="en-GB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 </a:t>
              </a:r>
              <a:r>
                <a:rPr kumimoji="0" lang="en-GB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çevril</a:t>
              </a:r>
              <a:r>
                <a:rPr kumimoji="0" lang="az-Latn-AZ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ir</a:t>
              </a:r>
              <a:r>
                <a:rPr kumimoji="0" lang="az-Latn-AZ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.</a:t>
              </a:r>
              <a:endParaRPr kumimoji="0" lang="en-L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E859740-7B95-4F79-A642-3E392854CFE9}"/>
              </a:ext>
            </a:extLst>
          </p:cNvPr>
          <p:cNvGrpSpPr/>
          <p:nvPr/>
        </p:nvGrpSpPr>
        <p:grpSpPr>
          <a:xfrm>
            <a:off x="7100945" y="4527579"/>
            <a:ext cx="4075054" cy="1086886"/>
            <a:chOff x="6353128" y="2895076"/>
            <a:chExt cx="4075054" cy="1086886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EF37412-7D7D-4B5E-BAB1-5D0C32BDE6ED}"/>
                </a:ext>
              </a:extLst>
            </p:cNvPr>
            <p:cNvSpPr/>
            <p:nvPr/>
          </p:nvSpPr>
          <p:spPr>
            <a:xfrm>
              <a:off x="6353128" y="2895076"/>
              <a:ext cx="1086886" cy="1086886"/>
            </a:xfrm>
            <a:prstGeom prst="ellipse">
              <a:avLst/>
            </a:prstGeom>
            <a:solidFill>
              <a:schemeClr val="accent3"/>
            </a:solidFill>
            <a:ln w="12700" cap="flat">
              <a:solidFill>
                <a:schemeClr val="bg1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LT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5474" sx="102000" sy="102000" algn="ctr" rotWithShape="0">
                      <a:srgbClr val="003D40"/>
                    </a:outerShdw>
                  </a:effectLst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DBADE85-3FDA-2DE5-8376-AD9F33E301C5}"/>
                </a:ext>
              </a:extLst>
            </p:cNvPr>
            <p:cNvSpPr txBox="1"/>
            <p:nvPr/>
          </p:nvSpPr>
          <p:spPr>
            <a:xfrm>
              <a:off x="7688980" y="3238464"/>
              <a:ext cx="2739202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Bu </a:t>
              </a:r>
              <a:r>
                <a:rPr kumimoji="0" lang="en-GB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kitabda</a:t>
              </a:r>
              <a:r>
                <a:rPr kumimoji="0" lang="en-GB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 </a:t>
              </a:r>
              <a:r>
                <a:rPr kumimoji="0" lang="en-GB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GoF</a:t>
              </a:r>
              <a:r>
                <a:rPr kumimoji="0" lang="en-GB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 23 </a:t>
              </a:r>
              <a:r>
                <a:rPr kumimoji="0" lang="en-GB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dizayn</a:t>
              </a:r>
              <a:r>
                <a:rPr kumimoji="0" lang="en-GB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 Pattern </a:t>
              </a:r>
              <a:r>
                <a:rPr kumimoji="0" lang="en-GB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müəyyən</a:t>
              </a:r>
              <a:r>
                <a:rPr kumimoji="0" lang="en-GB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 </a:t>
              </a:r>
              <a:r>
                <a:rPr kumimoji="0" lang="en-GB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etmişdir</a:t>
              </a:r>
              <a:endParaRPr kumimoji="0" lang="en-L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D452CD4-61F8-E0AF-D2E0-C28AB128D892}"/>
              </a:ext>
            </a:extLst>
          </p:cNvPr>
          <p:cNvCxnSpPr>
            <a:cxnSpLocks/>
          </p:cNvCxnSpPr>
          <p:nvPr/>
        </p:nvCxnSpPr>
        <p:spPr>
          <a:xfrm rot="5400000">
            <a:off x="8080952" y="5020026"/>
            <a:ext cx="0" cy="17474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E7FD8EB-11D8-4FAD-90A4-A046BD4D03D1}"/>
              </a:ext>
            </a:extLst>
          </p:cNvPr>
          <p:cNvGrpSpPr/>
          <p:nvPr/>
        </p:nvGrpSpPr>
        <p:grpSpPr>
          <a:xfrm>
            <a:off x="-12220858" y="0"/>
            <a:ext cx="12211888" cy="6858000"/>
            <a:chOff x="-12220858" y="0"/>
            <a:chExt cx="12211888" cy="68580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211F71B-1756-5DE2-50A1-F2F70DDD2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2220858" y="0"/>
              <a:ext cx="12192002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90B811-5913-4457-9B81-5B0B6C487B37}"/>
                </a:ext>
              </a:extLst>
            </p:cNvPr>
            <p:cNvSpPr/>
            <p:nvPr/>
          </p:nvSpPr>
          <p:spPr>
            <a:xfrm>
              <a:off x="-12220858" y="0"/>
              <a:ext cx="12211888" cy="6857998"/>
            </a:xfrm>
            <a:prstGeom prst="rect">
              <a:avLst/>
            </a:prstGeom>
            <a:solidFill>
              <a:srgbClr val="000000">
                <a:alpha val="60000"/>
              </a:srgbClr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/>
            </a:p>
          </p:txBody>
        </p:sp>
      </p:grpSp>
      <p:sp>
        <p:nvSpPr>
          <p:cNvPr id="40" name="Text Placeholder 29">
            <a:hlinkClick r:id="rId4" action="ppaction://hlinksldjump"/>
            <a:extLst>
              <a:ext uri="{FF2B5EF4-FFF2-40B4-BE49-F238E27FC236}">
                <a16:creationId xmlns:a16="http://schemas.microsoft.com/office/drawing/2014/main" id="{68D69751-5013-E50B-8E57-0F019052C7C8}"/>
              </a:ext>
            </a:extLst>
          </p:cNvPr>
          <p:cNvSpPr txBox="1">
            <a:spLocks/>
          </p:cNvSpPr>
          <p:nvPr/>
        </p:nvSpPr>
        <p:spPr>
          <a:xfrm>
            <a:off x="-10863519" y="1370799"/>
            <a:ext cx="3354361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01.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Our Mission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6C4682-497A-0178-1681-D559EBD3675E}"/>
              </a:ext>
            </a:extLst>
          </p:cNvPr>
          <p:cNvSpPr txBox="1"/>
          <p:nvPr/>
        </p:nvSpPr>
        <p:spPr>
          <a:xfrm>
            <a:off x="-10863518" y="5590145"/>
            <a:ext cx="16091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27</a:t>
            </a:r>
            <a:r>
              <a:rPr kumimoji="0" lang="en-GB" sz="1000" b="0" i="0" u="none" strike="noStrike" kern="1200" cap="none" spc="20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th</a:t>
            </a: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July 2077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E2FBA64-FA89-6E05-E2FC-FE793B58550B}"/>
              </a:ext>
            </a:extLst>
          </p:cNvPr>
          <p:cNvCxnSpPr>
            <a:cxnSpLocks/>
          </p:cNvCxnSpPr>
          <p:nvPr/>
        </p:nvCxnSpPr>
        <p:spPr>
          <a:xfrm>
            <a:off x="-10775233" y="1230493"/>
            <a:ext cx="1409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F44B14B-5A59-AACE-07CA-EB31301B6D53}"/>
              </a:ext>
            </a:extLst>
          </p:cNvPr>
          <p:cNvSpPr txBox="1"/>
          <p:nvPr/>
        </p:nvSpPr>
        <p:spPr>
          <a:xfrm>
            <a:off x="-10863518" y="920150"/>
            <a:ext cx="18430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Table of Contents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44" name="Text Placeholder 29">
            <a:hlinkClick r:id="rId5" action="ppaction://hlinksldjump"/>
            <a:extLst>
              <a:ext uri="{FF2B5EF4-FFF2-40B4-BE49-F238E27FC236}">
                <a16:creationId xmlns:a16="http://schemas.microsoft.com/office/drawing/2014/main" id="{6424D01C-25F2-3CF5-4A8B-7284A6512875}"/>
              </a:ext>
            </a:extLst>
          </p:cNvPr>
          <p:cNvSpPr txBox="1">
            <a:spLocks/>
          </p:cNvSpPr>
          <p:nvPr/>
        </p:nvSpPr>
        <p:spPr>
          <a:xfrm>
            <a:off x="-10863519" y="2146150"/>
            <a:ext cx="485140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02.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Problem &amp; Solution</a:t>
            </a:r>
          </a:p>
        </p:txBody>
      </p:sp>
      <p:sp>
        <p:nvSpPr>
          <p:cNvPr id="45" name="Text Placeholder 29">
            <a:hlinkClick r:id="rId6" action="ppaction://hlinksldjump"/>
            <a:extLst>
              <a:ext uri="{FF2B5EF4-FFF2-40B4-BE49-F238E27FC236}">
                <a16:creationId xmlns:a16="http://schemas.microsoft.com/office/drawing/2014/main" id="{5B37E0BF-3DE2-C32C-27E4-6BFE8A22CBCF}"/>
              </a:ext>
            </a:extLst>
          </p:cNvPr>
          <p:cNvSpPr txBox="1">
            <a:spLocks/>
          </p:cNvSpPr>
          <p:nvPr/>
        </p:nvSpPr>
        <p:spPr>
          <a:xfrm>
            <a:off x="-10863519" y="2921501"/>
            <a:ext cx="485140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03.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Why Our Product?</a:t>
            </a:r>
          </a:p>
        </p:txBody>
      </p:sp>
      <p:sp>
        <p:nvSpPr>
          <p:cNvPr id="46" name="Text Placeholder 29">
            <a:hlinkClick r:id="rId7" action="ppaction://hlinksldjump"/>
            <a:extLst>
              <a:ext uri="{FF2B5EF4-FFF2-40B4-BE49-F238E27FC236}">
                <a16:creationId xmlns:a16="http://schemas.microsoft.com/office/drawing/2014/main" id="{34173160-DBA3-B886-738D-B2D159008223}"/>
              </a:ext>
            </a:extLst>
          </p:cNvPr>
          <p:cNvSpPr txBox="1">
            <a:spLocks/>
          </p:cNvSpPr>
          <p:nvPr/>
        </p:nvSpPr>
        <p:spPr>
          <a:xfrm>
            <a:off x="-10863518" y="3696852"/>
            <a:ext cx="5386362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04.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Market &amp; Competition</a:t>
            </a:r>
          </a:p>
        </p:txBody>
      </p:sp>
      <p:sp>
        <p:nvSpPr>
          <p:cNvPr id="48" name="Text Placeholder 29">
            <a:hlinkClick r:id="rId8" action="ppaction://hlinksldjump"/>
            <a:extLst>
              <a:ext uri="{FF2B5EF4-FFF2-40B4-BE49-F238E27FC236}">
                <a16:creationId xmlns:a16="http://schemas.microsoft.com/office/drawing/2014/main" id="{458FBF55-8CF3-7484-BC79-31D5884C2589}"/>
              </a:ext>
            </a:extLst>
          </p:cNvPr>
          <p:cNvSpPr txBox="1">
            <a:spLocks/>
          </p:cNvSpPr>
          <p:nvPr/>
        </p:nvSpPr>
        <p:spPr>
          <a:xfrm>
            <a:off x="-10863519" y="4472205"/>
            <a:ext cx="4230662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05.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Business Model</a:t>
            </a:r>
          </a:p>
        </p:txBody>
      </p:sp>
      <p:sp>
        <p:nvSpPr>
          <p:cNvPr id="34" name="!!menu bar 3">
            <a:extLst>
              <a:ext uri="{FF2B5EF4-FFF2-40B4-BE49-F238E27FC236}">
                <a16:creationId xmlns:a16="http://schemas.microsoft.com/office/drawing/2014/main" id="{7D454C60-379A-B5A2-BE57-E1B37D976893}"/>
              </a:ext>
            </a:extLst>
          </p:cNvPr>
          <p:cNvSpPr/>
          <p:nvPr/>
        </p:nvSpPr>
        <p:spPr>
          <a:xfrm>
            <a:off x="293236" y="551772"/>
            <a:ext cx="432000" cy="216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!!menu bar 2">
            <a:extLst>
              <a:ext uri="{FF2B5EF4-FFF2-40B4-BE49-F238E27FC236}">
                <a16:creationId xmlns:a16="http://schemas.microsoft.com/office/drawing/2014/main" id="{5243550D-3DC6-D6BF-57D1-3DFC6F2785D0}"/>
              </a:ext>
            </a:extLst>
          </p:cNvPr>
          <p:cNvSpPr/>
          <p:nvPr/>
        </p:nvSpPr>
        <p:spPr>
          <a:xfrm>
            <a:off x="293236" y="440233"/>
            <a:ext cx="432000" cy="216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!!menu bar 1">
            <a:extLst>
              <a:ext uri="{FF2B5EF4-FFF2-40B4-BE49-F238E27FC236}">
                <a16:creationId xmlns:a16="http://schemas.microsoft.com/office/drawing/2014/main" id="{ED5B38F5-1D19-3791-2285-3745ECC99F90}"/>
              </a:ext>
            </a:extLst>
          </p:cNvPr>
          <p:cNvSpPr/>
          <p:nvPr/>
        </p:nvSpPr>
        <p:spPr>
          <a:xfrm>
            <a:off x="293236" y="335307"/>
            <a:ext cx="432000" cy="216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Link">
            <a:hlinkClick r:id="rId9" action="ppaction://hlinksldjump"/>
            <a:extLst>
              <a:ext uri="{FF2B5EF4-FFF2-40B4-BE49-F238E27FC236}">
                <a16:creationId xmlns:a16="http://schemas.microsoft.com/office/drawing/2014/main" id="{F30B1D3D-BFF2-B002-C074-6C3E28B83749}"/>
              </a:ext>
            </a:extLst>
          </p:cNvPr>
          <p:cNvSpPr/>
          <p:nvPr/>
        </p:nvSpPr>
        <p:spPr>
          <a:xfrm>
            <a:off x="249382" y="283611"/>
            <a:ext cx="528102" cy="356958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666265D-FBBC-4911-AADC-B02E4B5E617C}"/>
              </a:ext>
            </a:extLst>
          </p:cNvPr>
          <p:cNvGrpSpPr/>
          <p:nvPr/>
        </p:nvGrpSpPr>
        <p:grpSpPr>
          <a:xfrm>
            <a:off x="11436824" y="6196084"/>
            <a:ext cx="368489" cy="368489"/>
            <a:chOff x="11436824" y="6196084"/>
            <a:chExt cx="368489" cy="368489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2CD89E8-F977-41E9-8FA4-1CE9CFFB4BF6}"/>
                </a:ext>
              </a:extLst>
            </p:cNvPr>
            <p:cNvSpPr/>
            <p:nvPr/>
          </p:nvSpPr>
          <p:spPr>
            <a:xfrm>
              <a:off x="11436824" y="6196084"/>
              <a:ext cx="368489" cy="368489"/>
            </a:xfrm>
            <a:prstGeom prst="ellipse">
              <a:avLst/>
            </a:prstGeom>
            <a:noFill/>
            <a:ln w="12700" cap="flat">
              <a:solidFill>
                <a:srgbClr val="00C5D2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/>
            </a:p>
          </p:txBody>
        </p:sp>
        <p:pic>
          <p:nvPicPr>
            <p:cNvPr id="74" name="Picture 73">
              <a:hlinkClick r:id="rId10" action="ppaction://hlinksldjump"/>
              <a:extLst>
                <a:ext uri="{FF2B5EF4-FFF2-40B4-BE49-F238E27FC236}">
                  <a16:creationId xmlns:a16="http://schemas.microsoft.com/office/drawing/2014/main" id="{3E9E2E62-016B-411A-B8B4-D58BE7CFE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4158" y="6288013"/>
              <a:ext cx="193819" cy="193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874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0AF7599-7F27-4260-95B0-F01432FAD74D}"/>
              </a:ext>
            </a:extLst>
          </p:cNvPr>
          <p:cNvSpPr/>
          <p:nvPr/>
        </p:nvSpPr>
        <p:spPr>
          <a:xfrm>
            <a:off x="-28856" y="-2"/>
            <a:ext cx="12220856" cy="6857982"/>
          </a:xfrm>
          <a:prstGeom prst="rect">
            <a:avLst/>
          </a:prstGeom>
          <a:solidFill>
            <a:srgbClr val="000000">
              <a:alpha val="60000"/>
            </a:srgb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2EEC146A-A944-7817-67D7-45C6425E7EA2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10" name="Rows (8)">
              <a:extLst>
                <a:ext uri="{FF2B5EF4-FFF2-40B4-BE49-F238E27FC236}">
                  <a16:creationId xmlns:a16="http://schemas.microsoft.com/office/drawing/2014/main" id="{106A126A-3132-0CDB-076D-80320C037849}"/>
                </a:ext>
              </a:extLst>
            </p:cNvPr>
            <p:cNvGrpSpPr/>
            <p:nvPr/>
          </p:nvGrpSpPr>
          <p:grpSpPr>
            <a:xfrm>
              <a:off x="0" y="-1"/>
              <a:ext cx="12191999" cy="6858001"/>
              <a:chOff x="0" y="-1"/>
              <a:chExt cx="12191999" cy="685800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811C7A-38A8-97F7-452D-1328E2B6CEA5}"/>
                  </a:ext>
                </a:extLst>
              </p:cNvPr>
              <p:cNvSpPr/>
              <p:nvPr/>
            </p:nvSpPr>
            <p:spPr>
              <a:xfrm rot="5400000">
                <a:off x="5667600" y="-5667601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8DD680E-26B8-001E-D21D-FB3D42175237}"/>
                  </a:ext>
                </a:extLst>
              </p:cNvPr>
              <p:cNvSpPr/>
              <p:nvPr/>
            </p:nvSpPr>
            <p:spPr>
              <a:xfrm rot="5400000">
                <a:off x="5667600" y="-4810287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878901B-C3D4-5E90-A1D4-7FBAD041F44B}"/>
                  </a:ext>
                </a:extLst>
              </p:cNvPr>
              <p:cNvSpPr/>
              <p:nvPr/>
            </p:nvSpPr>
            <p:spPr>
              <a:xfrm rot="5400000">
                <a:off x="5667600" y="-3952973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6EB36AC-B018-8E82-70A4-72BB036E50BE}"/>
                  </a:ext>
                </a:extLst>
              </p:cNvPr>
              <p:cNvSpPr/>
              <p:nvPr/>
            </p:nvSpPr>
            <p:spPr>
              <a:xfrm rot="5400000">
                <a:off x="5667600" y="-3095659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AD97D24-405C-0156-56D9-7B3E33EED516}"/>
                  </a:ext>
                </a:extLst>
              </p:cNvPr>
              <p:cNvSpPr/>
              <p:nvPr/>
            </p:nvSpPr>
            <p:spPr>
              <a:xfrm rot="5400000">
                <a:off x="5667600" y="-2238345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BF89CFF-EDBD-D192-4C49-DCF44CE76795}"/>
                  </a:ext>
                </a:extLst>
              </p:cNvPr>
              <p:cNvSpPr/>
              <p:nvPr/>
            </p:nvSpPr>
            <p:spPr>
              <a:xfrm rot="5400000">
                <a:off x="5667600" y="-1381031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48507A1-9E6D-30D3-1E89-17B1B64E4862}"/>
                  </a:ext>
                </a:extLst>
              </p:cNvPr>
              <p:cNvSpPr/>
              <p:nvPr/>
            </p:nvSpPr>
            <p:spPr>
              <a:xfrm rot="5400000">
                <a:off x="5667600" y="-523717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CC57279-D6D4-B469-A2EB-2A8C94166B8A}"/>
                  </a:ext>
                </a:extLst>
              </p:cNvPr>
              <p:cNvSpPr/>
              <p:nvPr/>
            </p:nvSpPr>
            <p:spPr>
              <a:xfrm rot="5400000">
                <a:off x="5667600" y="333600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Columns (12)">
              <a:extLst>
                <a:ext uri="{FF2B5EF4-FFF2-40B4-BE49-F238E27FC236}">
                  <a16:creationId xmlns:a16="http://schemas.microsoft.com/office/drawing/2014/main" id="{B6CB3637-F4C5-66E6-3D06-B1B4DC3C3CB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EFEAAB-70E9-4C69-8AC4-F26E70FADE45}"/>
                  </a:ext>
                </a:extLst>
              </p:cNvPr>
              <p:cNvSpPr/>
              <p:nvPr/>
            </p:nvSpPr>
            <p:spPr>
              <a:xfrm>
                <a:off x="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98A255B-B682-0831-479F-8C84B7C640F9}"/>
                  </a:ext>
                </a:extLst>
              </p:cNvPr>
              <p:cNvSpPr/>
              <p:nvPr/>
            </p:nvSpPr>
            <p:spPr>
              <a:xfrm>
                <a:off x="1016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38D0835-E7C9-5FE3-C817-8132AF4EFD97}"/>
                  </a:ext>
                </a:extLst>
              </p:cNvPr>
              <p:cNvSpPr/>
              <p:nvPr/>
            </p:nvSpPr>
            <p:spPr>
              <a:xfrm>
                <a:off x="2032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2461EF6-9CD6-1E5B-59CC-55E495F05862}"/>
                  </a:ext>
                </a:extLst>
              </p:cNvPr>
              <p:cNvSpPr/>
              <p:nvPr/>
            </p:nvSpPr>
            <p:spPr>
              <a:xfrm>
                <a:off x="3048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C19280C-2C0B-EA9F-E285-C209F348C7FA}"/>
                  </a:ext>
                </a:extLst>
              </p:cNvPr>
              <p:cNvSpPr/>
              <p:nvPr/>
            </p:nvSpPr>
            <p:spPr>
              <a:xfrm>
                <a:off x="4064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996023-F89E-9F79-90BD-5BB1E3C806F2}"/>
                  </a:ext>
                </a:extLst>
              </p:cNvPr>
              <p:cNvSpPr/>
              <p:nvPr/>
            </p:nvSpPr>
            <p:spPr>
              <a:xfrm>
                <a:off x="5080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B2111B-BA24-2E8A-87FA-0B243D21E2FE}"/>
                  </a:ext>
                </a:extLst>
              </p:cNvPr>
              <p:cNvSpPr/>
              <p:nvPr/>
            </p:nvSpPr>
            <p:spPr>
              <a:xfrm>
                <a:off x="6096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EC56A55-5861-A7F8-5BE0-AD29FBBCD647}"/>
                  </a:ext>
                </a:extLst>
              </p:cNvPr>
              <p:cNvSpPr/>
              <p:nvPr/>
            </p:nvSpPr>
            <p:spPr>
              <a:xfrm>
                <a:off x="7112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98432DB-932E-8595-7A5A-FB689D630BD7}"/>
                  </a:ext>
                </a:extLst>
              </p:cNvPr>
              <p:cNvSpPr/>
              <p:nvPr/>
            </p:nvSpPr>
            <p:spPr>
              <a:xfrm>
                <a:off x="8128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E1979A0-C4D3-390D-40E3-70652479FA66}"/>
                  </a:ext>
                </a:extLst>
              </p:cNvPr>
              <p:cNvSpPr/>
              <p:nvPr/>
            </p:nvSpPr>
            <p:spPr>
              <a:xfrm>
                <a:off x="9144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D084B38-706C-4250-9320-BEF5DF8908C4}"/>
                  </a:ext>
                </a:extLst>
              </p:cNvPr>
              <p:cNvSpPr/>
              <p:nvPr/>
            </p:nvSpPr>
            <p:spPr>
              <a:xfrm>
                <a:off x="10160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4C18FFF-E7DF-A8FF-3BBC-7FEE73C3A311}"/>
                  </a:ext>
                </a:extLst>
              </p:cNvPr>
              <p:cNvSpPr/>
              <p:nvPr/>
            </p:nvSpPr>
            <p:spPr>
              <a:xfrm>
                <a:off x="11176001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FA0CB86-559A-90FE-9BB7-92370882EDB5}"/>
              </a:ext>
            </a:extLst>
          </p:cNvPr>
          <p:cNvSpPr txBox="1"/>
          <p:nvPr/>
        </p:nvSpPr>
        <p:spPr>
          <a:xfrm>
            <a:off x="1015998" y="856796"/>
            <a:ext cx="5516881" cy="246221"/>
          </a:xfrm>
          <a:prstGeom prst="rect">
            <a:avLst/>
          </a:prstGeom>
          <a:noFill/>
        </p:spPr>
        <p:txBody>
          <a:bodyPr wrap="square" lIns="0" rIns="90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rPr>
              <a:t>0.3 – </a:t>
            </a:r>
            <a:r>
              <a:rPr lang="az-Latn-AZ" sz="1000" spc="200" dirty="0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Dizayn </a:t>
            </a:r>
            <a:r>
              <a:rPr lang="az-Latn-AZ" sz="1000" spc="200" dirty="0" err="1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Patternlərin</a:t>
            </a:r>
            <a:r>
              <a:rPr lang="az-Latn-AZ" sz="1000" spc="200" dirty="0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 </a:t>
            </a:r>
            <a:r>
              <a:rPr lang="az-Latn-AZ" sz="1000" spc="200" dirty="0" err="1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Programlaşdır</a:t>
            </a:r>
            <a:r>
              <a:rPr lang="en-US" sz="1000" spc="200" dirty="0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m</a:t>
            </a:r>
            <a:r>
              <a:rPr lang="az-Latn-AZ" sz="1000" spc="200" dirty="0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a Dillərində İstifadəsi</a:t>
            </a:r>
            <a:endParaRPr kumimoji="0" lang="en-LT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9CE8FA2-24B1-9298-DE2E-4488B216A5BA}"/>
              </a:ext>
            </a:extLst>
          </p:cNvPr>
          <p:cNvSpPr/>
          <p:nvPr/>
        </p:nvSpPr>
        <p:spPr>
          <a:xfrm>
            <a:off x="4318000" y="1849622"/>
            <a:ext cx="3556000" cy="3556000"/>
          </a:xfrm>
          <a:prstGeom prst="ellipse">
            <a:avLst/>
          </a:prstGeom>
          <a:noFill/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190500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894BDC-6365-DE7E-1C48-8AED6D7874F7}"/>
              </a:ext>
            </a:extLst>
          </p:cNvPr>
          <p:cNvSpPr/>
          <p:nvPr/>
        </p:nvSpPr>
        <p:spPr>
          <a:xfrm>
            <a:off x="3743959" y="3102663"/>
            <a:ext cx="1158240" cy="1158240"/>
          </a:xfrm>
          <a:prstGeom prst="ellipse">
            <a:avLst/>
          </a:prstGeom>
          <a:solidFill>
            <a:schemeClr val="accent4">
              <a:lumMod val="75000"/>
              <a:alpha val="69804"/>
            </a:schemeClr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190500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6852BB-FF15-9C5E-4D5F-A5FAF457E134}"/>
              </a:ext>
            </a:extLst>
          </p:cNvPr>
          <p:cNvSpPr/>
          <p:nvPr/>
        </p:nvSpPr>
        <p:spPr>
          <a:xfrm>
            <a:off x="4429759" y="1755735"/>
            <a:ext cx="1158240" cy="1158240"/>
          </a:xfrm>
          <a:prstGeom prst="ellipse">
            <a:avLst/>
          </a:prstGeom>
          <a:solidFill>
            <a:schemeClr val="accent2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190500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DE6416-8E69-7086-AF00-7431646CDE49}"/>
              </a:ext>
            </a:extLst>
          </p:cNvPr>
          <p:cNvSpPr/>
          <p:nvPr/>
        </p:nvSpPr>
        <p:spPr>
          <a:xfrm>
            <a:off x="4429759" y="4375224"/>
            <a:ext cx="1158240" cy="1158240"/>
          </a:xfrm>
          <a:prstGeom prst="ellipse">
            <a:avLst/>
          </a:prstGeom>
          <a:solidFill>
            <a:schemeClr val="accent5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190500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A33D04-5CD0-21F4-72FA-172BED9FC099}"/>
              </a:ext>
            </a:extLst>
          </p:cNvPr>
          <p:cNvSpPr/>
          <p:nvPr/>
        </p:nvSpPr>
        <p:spPr>
          <a:xfrm>
            <a:off x="6532879" y="1755735"/>
            <a:ext cx="1158240" cy="1158240"/>
          </a:xfrm>
          <a:prstGeom prst="ellipse">
            <a:avLst/>
          </a:prstGeom>
          <a:solidFill>
            <a:schemeClr val="accent6">
              <a:lumMod val="75000"/>
              <a:alpha val="69804"/>
            </a:schemeClr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190500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9B5487-AD13-A48F-7F15-9778419884D1}"/>
              </a:ext>
            </a:extLst>
          </p:cNvPr>
          <p:cNvSpPr/>
          <p:nvPr/>
        </p:nvSpPr>
        <p:spPr>
          <a:xfrm>
            <a:off x="6532879" y="4375224"/>
            <a:ext cx="1158240" cy="1158240"/>
          </a:xfrm>
          <a:prstGeom prst="ellipse">
            <a:avLst/>
          </a:prstGeom>
          <a:solidFill>
            <a:schemeClr val="accent1">
              <a:lumMod val="50000"/>
              <a:alpha val="69804"/>
            </a:schemeClr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190500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3677468-A79B-71F4-903F-FB0B4D4F005D}"/>
              </a:ext>
            </a:extLst>
          </p:cNvPr>
          <p:cNvSpPr/>
          <p:nvPr/>
        </p:nvSpPr>
        <p:spPr>
          <a:xfrm>
            <a:off x="7294881" y="3102663"/>
            <a:ext cx="1158240" cy="1158240"/>
          </a:xfrm>
          <a:prstGeom prst="ellipse">
            <a:avLst/>
          </a:prstGeom>
          <a:solidFill>
            <a:schemeClr val="accent3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190500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3E71D7-0AA2-D36C-1F1B-C5F20280FAC0}"/>
              </a:ext>
            </a:extLst>
          </p:cNvPr>
          <p:cNvSpPr txBox="1"/>
          <p:nvPr/>
        </p:nvSpPr>
        <p:spPr>
          <a:xfrm>
            <a:off x="5091230" y="3212124"/>
            <a:ext cx="2009540" cy="830997"/>
          </a:xfrm>
          <a:prstGeom prst="rect">
            <a:avLst/>
          </a:prstGeom>
          <a:noFill/>
        </p:spPr>
        <p:txBody>
          <a:bodyPr wrap="square" lIns="0" rIns="90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spc="200" dirty="0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Different Languages</a:t>
            </a:r>
            <a:endParaRPr kumimoji="0" lang="en-GB" sz="2400" b="0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6058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5FDB566-1B1E-AFFF-1117-74CFB623B12D}"/>
              </a:ext>
            </a:extLst>
          </p:cNvPr>
          <p:cNvGrpSpPr/>
          <p:nvPr/>
        </p:nvGrpSpPr>
        <p:grpSpPr>
          <a:xfrm>
            <a:off x="1849120" y="1847132"/>
            <a:ext cx="2468878" cy="813916"/>
            <a:chOff x="579122" y="1742643"/>
            <a:chExt cx="2468878" cy="81391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35544A-1BDD-6E37-79A5-C5D6C45629E7}"/>
                </a:ext>
              </a:extLst>
            </p:cNvPr>
            <p:cNvSpPr txBox="1"/>
            <p:nvPr/>
          </p:nvSpPr>
          <p:spPr>
            <a:xfrm>
              <a:off x="579122" y="2156449"/>
              <a:ext cx="2468878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H</a:t>
              </a:r>
              <a:r>
                <a:rPr kumimoji="0" lang="az-Latn-AZ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ər bir dildə </a:t>
              </a:r>
              <a:r>
                <a:rPr kumimoji="0" lang="az-Latn-AZ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patternlərin</a:t>
              </a:r>
              <a:r>
                <a:rPr kumimoji="0" lang="az-Latn-AZ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 işləmə prinsipləri bənzərdir</a:t>
              </a:r>
              <a:endParaRPr kumimoji="0" lang="en-L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4B223C9-9D82-E551-DE99-D577C0BECA91}"/>
                </a:ext>
              </a:extLst>
            </p:cNvPr>
            <p:cNvSpPr txBox="1"/>
            <p:nvPr/>
          </p:nvSpPr>
          <p:spPr>
            <a:xfrm>
              <a:off x="1813560" y="1742643"/>
              <a:ext cx="1107441" cy="310793"/>
            </a:xfrm>
            <a:prstGeom prst="roundRect">
              <a:avLst>
                <a:gd name="adj" fmla="val 50000"/>
              </a:avLst>
            </a:prstGeom>
            <a:solidFill>
              <a:srgbClr val="000000">
                <a:alpha val="30196"/>
              </a:srgbClr>
            </a:solidFill>
            <a:ln w="6350">
              <a:solidFill>
                <a:schemeClr val="bg1"/>
              </a:solidFill>
            </a:ln>
            <a:effectLst>
              <a:innerShdw blurRad="158197">
                <a:schemeClr val="bg1"/>
              </a:innerShdw>
            </a:effectLst>
          </p:spPr>
          <p:txBody>
            <a:bodyPr wrap="square" lIns="0" tIns="18000" rIns="90000" bIns="18000" anchor="ctr">
              <a:spAutoFit/>
            </a:bodyPr>
            <a:lstStyle/>
            <a:p>
              <a:pPr marL="0" marR="0" lvl="1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z-Latn-AZ" sz="1200" spc="200" dirty="0">
                  <a:solidFill>
                    <a:srgbClr val="FFFFFF"/>
                  </a:solidFill>
                  <a:effectLst>
                    <a:outerShdw blurRad="196058" algn="ctr" rotWithShape="0">
                      <a:srgbClr val="FFFFFF"/>
                    </a:outerShdw>
                  </a:effectLst>
                  <a:latin typeface="Nunito Sans Light" pitchFamily="2" charset="77"/>
                </a:rPr>
                <a:t>C</a:t>
              </a:r>
              <a:r>
                <a:rPr lang="en-US" sz="1200" spc="200" dirty="0">
                  <a:solidFill>
                    <a:srgbClr val="FFFFFF"/>
                  </a:solidFill>
                  <a:effectLst>
                    <a:outerShdw blurRad="196058" algn="ctr" rotWithShape="0">
                      <a:srgbClr val="FFFFFF"/>
                    </a:outerShdw>
                  </a:effectLst>
                  <a:latin typeface="Nunito Sans Light" pitchFamily="2" charset="77"/>
                </a:rPr>
                <a:t>#</a:t>
              </a:r>
              <a:endParaRPr kumimoji="0" lang="en-GB" sz="12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endParaRPr>
            </a:p>
          </p:txBody>
        </p:sp>
      </p:grpSp>
      <p:pic>
        <p:nvPicPr>
          <p:cNvPr id="93" name="Graphic 92" descr="Books with solid fill">
            <a:extLst>
              <a:ext uri="{FF2B5EF4-FFF2-40B4-BE49-F238E27FC236}">
                <a16:creationId xmlns:a16="http://schemas.microsoft.com/office/drawing/2014/main" id="{0DFB3238-9ED9-25E9-828F-B46AEFEC4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073352" y="3432056"/>
            <a:ext cx="499454" cy="499454"/>
          </a:xfrm>
          <a:prstGeom prst="rect">
            <a:avLst/>
          </a:prstGeom>
        </p:spPr>
      </p:pic>
      <p:pic>
        <p:nvPicPr>
          <p:cNvPr id="94" name="Graphic 93" descr="Brain with solid fill">
            <a:extLst>
              <a:ext uri="{FF2B5EF4-FFF2-40B4-BE49-F238E27FC236}">
                <a16:creationId xmlns:a16="http://schemas.microsoft.com/office/drawing/2014/main" id="{2DB55C88-D69C-0E6D-6CCF-E995DDC97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759152" y="2098050"/>
            <a:ext cx="499454" cy="499454"/>
          </a:xfrm>
          <a:prstGeom prst="rect">
            <a:avLst/>
          </a:prstGeom>
        </p:spPr>
      </p:pic>
      <p:pic>
        <p:nvPicPr>
          <p:cNvPr id="95" name="Graphic 94" descr="Lightbulb and gear with solid fill">
            <a:extLst>
              <a:ext uri="{FF2B5EF4-FFF2-40B4-BE49-F238E27FC236}">
                <a16:creationId xmlns:a16="http://schemas.microsoft.com/office/drawing/2014/main" id="{4EA056F1-0CC2-5282-1DAE-D92DCA911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624274" y="3432056"/>
            <a:ext cx="499454" cy="499454"/>
          </a:xfrm>
          <a:prstGeom prst="rect">
            <a:avLst/>
          </a:prstGeom>
          <a:effectLst>
            <a:outerShdw blurRad="400430" sx="102000" sy="102000" algn="ctr" rotWithShape="0">
              <a:schemeClr val="accent2">
                <a:lumMod val="50000"/>
              </a:schemeClr>
            </a:outerShdw>
          </a:effectLst>
        </p:spPr>
      </p:pic>
      <p:pic>
        <p:nvPicPr>
          <p:cNvPr id="96" name="Graphic 95" descr="Books on shelf with solid fill">
            <a:extLst>
              <a:ext uri="{FF2B5EF4-FFF2-40B4-BE49-F238E27FC236}">
                <a16:creationId xmlns:a16="http://schemas.microsoft.com/office/drawing/2014/main" id="{919187EE-2FE1-23A7-6B1D-AAFCF64299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862272" y="2085128"/>
            <a:ext cx="499454" cy="499454"/>
          </a:xfrm>
          <a:prstGeom prst="rect">
            <a:avLst/>
          </a:prstGeom>
        </p:spPr>
      </p:pic>
      <p:pic>
        <p:nvPicPr>
          <p:cNvPr id="97" name="Graphic 96" descr="Braille with solid fill">
            <a:extLst>
              <a:ext uri="{FF2B5EF4-FFF2-40B4-BE49-F238E27FC236}">
                <a16:creationId xmlns:a16="http://schemas.microsoft.com/office/drawing/2014/main" id="{60E03BDF-A872-2A32-E3DF-F4D6799695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759152" y="4704617"/>
            <a:ext cx="499454" cy="499454"/>
          </a:xfrm>
          <a:prstGeom prst="rect">
            <a:avLst/>
          </a:prstGeom>
        </p:spPr>
      </p:pic>
      <p:pic>
        <p:nvPicPr>
          <p:cNvPr id="98" name="Graphic 97" descr="Head with gears with solid fill">
            <a:extLst>
              <a:ext uri="{FF2B5EF4-FFF2-40B4-BE49-F238E27FC236}">
                <a16:creationId xmlns:a16="http://schemas.microsoft.com/office/drawing/2014/main" id="{155B0095-02B0-221A-07D9-1F4C65D2DD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862272" y="4704617"/>
            <a:ext cx="499454" cy="499454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1D7E636-298F-141E-FE55-8A790C4AF662}"/>
              </a:ext>
            </a:extLst>
          </p:cNvPr>
          <p:cNvGrpSpPr/>
          <p:nvPr/>
        </p:nvGrpSpPr>
        <p:grpSpPr>
          <a:xfrm>
            <a:off x="1849120" y="4693586"/>
            <a:ext cx="2468878" cy="890859"/>
            <a:chOff x="579122" y="1742644"/>
            <a:chExt cx="2468878" cy="890859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1A5A1B1-A68B-8C39-2170-4CFCB8815FC0}"/>
                </a:ext>
              </a:extLst>
            </p:cNvPr>
            <p:cNvSpPr txBox="1"/>
            <p:nvPr/>
          </p:nvSpPr>
          <p:spPr>
            <a:xfrm>
              <a:off x="579122" y="2079505"/>
              <a:ext cx="2468878" cy="55399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z-Latn-AZ" sz="1000" spc="200" dirty="0">
                  <a:solidFill>
                    <a:srgbClr val="FFFFFF"/>
                  </a:solidFill>
                  <a:latin typeface="Nunito Sans Light" pitchFamily="2" charset="77"/>
                </a:rPr>
                <a:t>Dizayn </a:t>
              </a:r>
              <a:r>
                <a:rPr lang="az-Latn-AZ" sz="1000" spc="200" dirty="0" err="1">
                  <a:solidFill>
                    <a:srgbClr val="FFFFFF"/>
                  </a:solidFill>
                  <a:latin typeface="Nunito Sans Light" pitchFamily="2" charset="77"/>
                </a:rPr>
                <a:t>patternlərin</a:t>
              </a:r>
              <a:r>
                <a:rPr lang="az-Latn-AZ" sz="1000" spc="200" dirty="0">
                  <a:solidFill>
                    <a:srgbClr val="FFFFFF"/>
                  </a:solidFill>
                  <a:latin typeface="Nunito Sans Light" pitchFamily="2" charset="77"/>
                </a:rPr>
                <a:t> ümumi prinsipləri OOP strukturu üzərində qurulub</a:t>
              </a:r>
              <a:endParaRPr kumimoji="0" lang="en-L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B57C65C-BD2C-100A-F8C6-B2CA4E85AA0F}"/>
                </a:ext>
              </a:extLst>
            </p:cNvPr>
            <p:cNvSpPr txBox="1"/>
            <p:nvPr/>
          </p:nvSpPr>
          <p:spPr>
            <a:xfrm>
              <a:off x="1351424" y="1742644"/>
              <a:ext cx="1569577" cy="310793"/>
            </a:xfrm>
            <a:prstGeom prst="roundRect">
              <a:avLst>
                <a:gd name="adj" fmla="val 50000"/>
              </a:avLst>
            </a:prstGeom>
            <a:solidFill>
              <a:srgbClr val="000000">
                <a:alpha val="30196"/>
              </a:srgbClr>
            </a:solidFill>
            <a:ln w="6350">
              <a:solidFill>
                <a:schemeClr val="bg1"/>
              </a:solidFill>
            </a:ln>
            <a:effectLst>
              <a:innerShdw blurRad="158197">
                <a:schemeClr val="bg1"/>
              </a:innerShdw>
            </a:effectLst>
          </p:spPr>
          <p:txBody>
            <a:bodyPr wrap="square" lIns="0" tIns="18000" rIns="90000" bIns="18000" anchor="ctr">
              <a:spAutoFit/>
            </a:bodyPr>
            <a:lstStyle/>
            <a:p>
              <a:pPr marL="0" marR="0" lvl="1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spc="200" dirty="0">
                  <a:solidFill>
                    <a:srgbClr val="FFFFFF"/>
                  </a:solidFill>
                  <a:effectLst>
                    <a:outerShdw blurRad="196058" algn="ctr" rotWithShape="0">
                      <a:srgbClr val="FFFFFF"/>
                    </a:outerShdw>
                  </a:effectLst>
                  <a:latin typeface="Nunito Sans Light" pitchFamily="2" charset="77"/>
                </a:rPr>
                <a:t>C++</a:t>
              </a:r>
              <a:endParaRPr kumimoji="0" lang="en-GB" sz="12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98C7F6-81B7-E381-D910-66DB6A7209C6}"/>
              </a:ext>
            </a:extLst>
          </p:cNvPr>
          <p:cNvGrpSpPr/>
          <p:nvPr/>
        </p:nvGrpSpPr>
        <p:grpSpPr>
          <a:xfrm>
            <a:off x="1168400" y="3311914"/>
            <a:ext cx="2468878" cy="890860"/>
            <a:chOff x="579122" y="1742643"/>
            <a:chExt cx="2468878" cy="89086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FCC181A-0443-6EF2-32B1-80369AD1F8D9}"/>
                </a:ext>
              </a:extLst>
            </p:cNvPr>
            <p:cNvSpPr txBox="1"/>
            <p:nvPr/>
          </p:nvSpPr>
          <p:spPr>
            <a:xfrm>
              <a:off x="579122" y="2079505"/>
              <a:ext cx="2468878" cy="55399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z-Latn-AZ" sz="1000" spc="200" dirty="0">
                  <a:solidFill>
                    <a:srgbClr val="FFFFFF"/>
                  </a:solidFill>
                  <a:latin typeface="Nunito Sans Light" pitchFamily="2" charset="77"/>
                </a:rPr>
                <a:t>Dizayn </a:t>
              </a:r>
              <a:r>
                <a:rPr lang="az-Latn-AZ" sz="1000" spc="200" dirty="0" err="1">
                  <a:solidFill>
                    <a:srgbClr val="FFFFFF"/>
                  </a:solidFill>
                  <a:latin typeface="Nunito Sans Light" pitchFamily="2" charset="77"/>
                </a:rPr>
                <a:t>patternlər</a:t>
              </a:r>
              <a:r>
                <a:rPr lang="az-Latn-AZ" sz="1000" spc="200" dirty="0">
                  <a:solidFill>
                    <a:srgbClr val="FFFFFF"/>
                  </a:solidFill>
                  <a:latin typeface="Nunito Sans Light" pitchFamily="2" charset="77"/>
                </a:rPr>
                <a:t> dilin sintaksisinə </a:t>
              </a:r>
              <a:r>
                <a:rPr lang="az-Latn-AZ" sz="1000" spc="200" dirty="0" err="1">
                  <a:solidFill>
                    <a:srgbClr val="FFFFFF"/>
                  </a:solidFill>
                  <a:latin typeface="Nunito Sans Light" pitchFamily="2" charset="77"/>
                </a:rPr>
                <a:t>uygun</a:t>
              </a:r>
              <a:r>
                <a:rPr lang="az-Latn-AZ" sz="1000" spc="200" dirty="0">
                  <a:solidFill>
                    <a:srgbClr val="FFFFFF"/>
                  </a:solidFill>
                  <a:latin typeface="Nunito Sans Light" pitchFamily="2" charset="77"/>
                </a:rPr>
                <a:t> olaraq dəyişir</a:t>
              </a:r>
              <a:endParaRPr kumimoji="0" lang="en-L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46F1984-9E53-D312-06E2-9E4B3EC7427B}"/>
                </a:ext>
              </a:extLst>
            </p:cNvPr>
            <p:cNvSpPr txBox="1"/>
            <p:nvPr/>
          </p:nvSpPr>
          <p:spPr>
            <a:xfrm>
              <a:off x="2032144" y="1742643"/>
              <a:ext cx="888857" cy="310793"/>
            </a:xfrm>
            <a:prstGeom prst="roundRect">
              <a:avLst>
                <a:gd name="adj" fmla="val 50000"/>
              </a:avLst>
            </a:prstGeom>
            <a:solidFill>
              <a:srgbClr val="000000">
                <a:alpha val="30196"/>
              </a:srgbClr>
            </a:solidFill>
            <a:ln w="6350">
              <a:solidFill>
                <a:schemeClr val="bg1"/>
              </a:solidFill>
            </a:ln>
            <a:effectLst>
              <a:innerShdw blurRad="158197">
                <a:schemeClr val="bg1"/>
              </a:innerShdw>
            </a:effectLst>
          </p:spPr>
          <p:txBody>
            <a:bodyPr wrap="square" lIns="0" tIns="18000" rIns="90000" bIns="18000" anchor="ctr">
              <a:spAutoFit/>
            </a:bodyPr>
            <a:lstStyle/>
            <a:p>
              <a:pPr marL="0" marR="0" lvl="1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spc="200" dirty="0">
                  <a:solidFill>
                    <a:srgbClr val="FFFFFF"/>
                  </a:solidFill>
                  <a:effectLst>
                    <a:outerShdw blurRad="196058" algn="ctr" rotWithShape="0">
                      <a:srgbClr val="FFFFFF"/>
                    </a:outerShdw>
                  </a:effectLst>
                  <a:latin typeface="Nunito Sans Light" pitchFamily="2" charset="77"/>
                </a:rPr>
                <a:t>JS</a:t>
              </a:r>
              <a:endParaRPr kumimoji="0" lang="en-GB" sz="12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E2B03CB-3705-407F-3EF6-98F42B1974F3}"/>
              </a:ext>
            </a:extLst>
          </p:cNvPr>
          <p:cNvGrpSpPr/>
          <p:nvPr/>
        </p:nvGrpSpPr>
        <p:grpSpPr>
          <a:xfrm>
            <a:off x="8603529" y="3311914"/>
            <a:ext cx="2468878" cy="890860"/>
            <a:chOff x="579122" y="1742643"/>
            <a:chExt cx="2468878" cy="89086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91778DD-7FA2-AE70-76EA-0651AA6802AC}"/>
                </a:ext>
              </a:extLst>
            </p:cNvPr>
            <p:cNvSpPr txBox="1"/>
            <p:nvPr/>
          </p:nvSpPr>
          <p:spPr>
            <a:xfrm>
              <a:off x="579122" y="2079505"/>
              <a:ext cx="2468878" cy="55399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z-Latn-AZ" sz="1000" spc="200" dirty="0">
                  <a:solidFill>
                    <a:srgbClr val="FFFFFF"/>
                  </a:solidFill>
                  <a:latin typeface="Nunito Sans Light" pitchFamily="2" charset="77"/>
                </a:rPr>
                <a:t>Hər bir dil </a:t>
              </a:r>
              <a:r>
                <a:rPr lang="az-Latn-AZ" sz="1000" spc="200" dirty="0" err="1">
                  <a:solidFill>
                    <a:srgbClr val="FFFFFF"/>
                  </a:solidFill>
                  <a:latin typeface="Nunito Sans Light" pitchFamily="2" charset="77"/>
                </a:rPr>
                <a:t>Patternin</a:t>
              </a:r>
              <a:r>
                <a:rPr lang="az-Latn-AZ" sz="1000" spc="200" dirty="0">
                  <a:solidFill>
                    <a:srgbClr val="FFFFFF"/>
                  </a:solidFill>
                  <a:latin typeface="Nunito Sans Light" pitchFamily="2" charset="77"/>
                </a:rPr>
                <a:t> tipinə uyğun olaraq xüsusiyyətlər təqdim edir.</a:t>
              </a:r>
              <a:endParaRPr kumimoji="0" lang="en-L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E0BD0B5-0D75-596D-60DD-5D31702C74A8}"/>
                </a:ext>
              </a:extLst>
            </p:cNvPr>
            <p:cNvSpPr txBox="1"/>
            <p:nvPr/>
          </p:nvSpPr>
          <p:spPr>
            <a:xfrm>
              <a:off x="655322" y="1742643"/>
              <a:ext cx="1015999" cy="310793"/>
            </a:xfrm>
            <a:prstGeom prst="roundRect">
              <a:avLst>
                <a:gd name="adj" fmla="val 50000"/>
              </a:avLst>
            </a:prstGeom>
            <a:solidFill>
              <a:srgbClr val="000000">
                <a:alpha val="30196"/>
              </a:srgbClr>
            </a:solidFill>
            <a:ln w="6350">
              <a:solidFill>
                <a:schemeClr val="bg1"/>
              </a:solidFill>
            </a:ln>
            <a:effectLst>
              <a:innerShdw blurRad="158197">
                <a:schemeClr val="bg1"/>
              </a:innerShdw>
            </a:effectLst>
          </p:spPr>
          <p:txBody>
            <a:bodyPr wrap="square" lIns="54000" tIns="18000" rIns="90000" bIns="18000" anchor="ctr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196058" algn="ctr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Python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FD81B0B-3635-4E9B-296B-A4D9345E09DA}"/>
              </a:ext>
            </a:extLst>
          </p:cNvPr>
          <p:cNvGrpSpPr/>
          <p:nvPr/>
        </p:nvGrpSpPr>
        <p:grpSpPr>
          <a:xfrm>
            <a:off x="7805968" y="1847132"/>
            <a:ext cx="2468878" cy="890860"/>
            <a:chOff x="579122" y="1742643"/>
            <a:chExt cx="2468878" cy="89086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0D99BAD-2E55-C41D-6278-F346A1277D5E}"/>
                </a:ext>
              </a:extLst>
            </p:cNvPr>
            <p:cNvSpPr txBox="1"/>
            <p:nvPr/>
          </p:nvSpPr>
          <p:spPr>
            <a:xfrm>
              <a:off x="579122" y="2079505"/>
              <a:ext cx="2468878" cy="55399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z-Latn-AZ" sz="1000" spc="200" dirty="0" err="1">
                  <a:solidFill>
                    <a:srgbClr val="FFFFFF"/>
                  </a:solidFill>
                  <a:latin typeface="Nunito Sans Light" pitchFamily="2" charset="77"/>
                </a:rPr>
                <a:t>Dizay</a:t>
              </a:r>
              <a:r>
                <a:rPr lang="az-Latn-AZ" sz="1000" spc="200" dirty="0">
                  <a:solidFill>
                    <a:srgbClr val="FFFFFF"/>
                  </a:solidFill>
                  <a:latin typeface="Nunito Sans Light" pitchFamily="2" charset="77"/>
                </a:rPr>
                <a:t> </a:t>
              </a:r>
              <a:r>
                <a:rPr lang="az-Latn-AZ" sz="1000" spc="200" dirty="0" err="1">
                  <a:solidFill>
                    <a:srgbClr val="FFFFFF"/>
                  </a:solidFill>
                  <a:latin typeface="Nunito Sans Light" pitchFamily="2" charset="77"/>
                </a:rPr>
                <a:t>Patternlərdən</a:t>
              </a:r>
              <a:r>
                <a:rPr lang="az-Latn-AZ" sz="1000" spc="200" dirty="0">
                  <a:solidFill>
                    <a:srgbClr val="FFFFFF"/>
                  </a:solidFill>
                  <a:latin typeface="Nunito Sans Light" pitchFamily="2" charset="77"/>
                </a:rPr>
                <a:t> istifadə edərək kodun keyfiyyətini artıra bilərsiniz</a:t>
              </a:r>
              <a:endParaRPr kumimoji="0" lang="en-L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F12672D-8C20-9B36-7141-D9C1DA9C5417}"/>
                </a:ext>
              </a:extLst>
            </p:cNvPr>
            <p:cNvSpPr txBox="1"/>
            <p:nvPr/>
          </p:nvSpPr>
          <p:spPr>
            <a:xfrm>
              <a:off x="655322" y="1742643"/>
              <a:ext cx="896071" cy="310793"/>
            </a:xfrm>
            <a:prstGeom prst="roundRect">
              <a:avLst>
                <a:gd name="adj" fmla="val 50000"/>
              </a:avLst>
            </a:prstGeom>
            <a:solidFill>
              <a:srgbClr val="000000">
                <a:alpha val="30196"/>
              </a:srgbClr>
            </a:solidFill>
            <a:ln w="6350">
              <a:solidFill>
                <a:schemeClr val="bg1"/>
              </a:solidFill>
            </a:ln>
            <a:effectLst>
              <a:innerShdw blurRad="158197">
                <a:schemeClr val="bg1"/>
              </a:innerShdw>
            </a:effectLst>
          </p:spPr>
          <p:txBody>
            <a:bodyPr wrap="square" lIns="54000" tIns="18000" rIns="90000" bIns="18000" anchor="ctr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spc="200" dirty="0">
                  <a:solidFill>
                    <a:srgbClr val="FFFFFF"/>
                  </a:solidFill>
                  <a:effectLst>
                    <a:outerShdw blurRad="196058" algn="ctr" rotWithShape="0">
                      <a:srgbClr val="FFFFFF"/>
                    </a:outerShdw>
                  </a:effectLst>
                  <a:latin typeface="Nunito Sans Light" pitchFamily="2" charset="77"/>
                </a:rPr>
                <a:t>Java</a:t>
              </a:r>
              <a:endParaRPr kumimoji="0" lang="en-GB" sz="12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5416042-E0E9-EF74-2AF5-38E68AD3A627}"/>
              </a:ext>
            </a:extLst>
          </p:cNvPr>
          <p:cNvGrpSpPr/>
          <p:nvPr/>
        </p:nvGrpSpPr>
        <p:grpSpPr>
          <a:xfrm>
            <a:off x="7805968" y="4693586"/>
            <a:ext cx="2468878" cy="890859"/>
            <a:chOff x="579122" y="1742644"/>
            <a:chExt cx="2468878" cy="890859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8E41E6E-3900-796B-3176-4600456A5910}"/>
                </a:ext>
              </a:extLst>
            </p:cNvPr>
            <p:cNvSpPr txBox="1"/>
            <p:nvPr/>
          </p:nvSpPr>
          <p:spPr>
            <a:xfrm>
              <a:off x="579122" y="2079505"/>
              <a:ext cx="2468878" cy="55399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z-Latn-AZ" sz="1000" spc="200" dirty="0">
                  <a:solidFill>
                    <a:srgbClr val="FFFFFF"/>
                  </a:solidFill>
                  <a:latin typeface="Nunito Sans Light" pitchFamily="2" charset="77"/>
                </a:rPr>
                <a:t>Dizayn </a:t>
              </a:r>
              <a:r>
                <a:rPr lang="az-Latn-AZ" sz="1000" spc="200" dirty="0" err="1">
                  <a:solidFill>
                    <a:srgbClr val="FFFFFF"/>
                  </a:solidFill>
                  <a:latin typeface="Nunito Sans Light" pitchFamily="2" charset="77"/>
                </a:rPr>
                <a:t>patternlərin</a:t>
              </a:r>
              <a:r>
                <a:rPr lang="az-Latn-AZ" sz="1000" spc="200" dirty="0">
                  <a:solidFill>
                    <a:srgbClr val="FFFFFF"/>
                  </a:solidFill>
                  <a:latin typeface="Nunito Sans Light" pitchFamily="2" charset="77"/>
                </a:rPr>
                <a:t> istifadəsi proyektdən asılı olaraq dəyişə bilir</a:t>
              </a:r>
              <a:endParaRPr kumimoji="0" lang="en-L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D51981B-2517-4063-FE59-01C7B34B36F5}"/>
                </a:ext>
              </a:extLst>
            </p:cNvPr>
            <p:cNvSpPr txBox="1"/>
            <p:nvPr/>
          </p:nvSpPr>
          <p:spPr>
            <a:xfrm>
              <a:off x="655322" y="1742644"/>
              <a:ext cx="1122132" cy="310793"/>
            </a:xfrm>
            <a:prstGeom prst="roundRect">
              <a:avLst>
                <a:gd name="adj" fmla="val 50000"/>
              </a:avLst>
            </a:prstGeom>
            <a:solidFill>
              <a:srgbClr val="000000">
                <a:alpha val="30196"/>
              </a:srgbClr>
            </a:solidFill>
            <a:ln w="6350">
              <a:solidFill>
                <a:schemeClr val="bg1"/>
              </a:solidFill>
            </a:ln>
            <a:effectLst>
              <a:innerShdw blurRad="158197">
                <a:schemeClr val="bg1"/>
              </a:innerShdw>
            </a:effectLst>
          </p:spPr>
          <p:txBody>
            <a:bodyPr wrap="square" lIns="54000" tIns="18000" rIns="90000" bIns="18000" anchor="ctr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spc="200" dirty="0">
                  <a:solidFill>
                    <a:srgbClr val="FFFFFF"/>
                  </a:solidFill>
                  <a:effectLst>
                    <a:outerShdw blurRad="196058" algn="ctr" rotWithShape="0">
                      <a:srgbClr val="FFFFFF"/>
                    </a:outerShdw>
                  </a:effectLst>
                  <a:latin typeface="Nunito Sans Light" pitchFamily="2" charset="77"/>
                </a:rPr>
                <a:t>PHP</a:t>
              </a:r>
              <a:endParaRPr kumimoji="0" lang="en-GB" sz="12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E93FE9-43F8-4AE3-9968-9B714A208DBC}"/>
              </a:ext>
            </a:extLst>
          </p:cNvPr>
          <p:cNvGrpSpPr/>
          <p:nvPr/>
        </p:nvGrpSpPr>
        <p:grpSpPr>
          <a:xfrm>
            <a:off x="-12225128" y="0"/>
            <a:ext cx="12196272" cy="6858000"/>
            <a:chOff x="-12225128" y="0"/>
            <a:chExt cx="12196272" cy="68580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48DEC83-CE7B-F182-3365-22208F10C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2220858" y="0"/>
              <a:ext cx="12192002" cy="68580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6C5BE6-B518-4006-A06B-C9D9F25F3342}"/>
                </a:ext>
              </a:extLst>
            </p:cNvPr>
            <p:cNvSpPr/>
            <p:nvPr/>
          </p:nvSpPr>
          <p:spPr>
            <a:xfrm>
              <a:off x="-12225128" y="0"/>
              <a:ext cx="12185044" cy="6857980"/>
            </a:xfrm>
            <a:prstGeom prst="rect">
              <a:avLst/>
            </a:prstGeom>
            <a:solidFill>
              <a:srgbClr val="000000">
                <a:alpha val="60000"/>
              </a:srgbClr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/>
            </a:p>
          </p:txBody>
        </p:sp>
      </p:grpSp>
      <p:sp>
        <p:nvSpPr>
          <p:cNvPr id="48" name="Text Placeholder 29">
            <a:hlinkClick r:id="rId16" action="ppaction://hlinksldjump"/>
            <a:extLst>
              <a:ext uri="{FF2B5EF4-FFF2-40B4-BE49-F238E27FC236}">
                <a16:creationId xmlns:a16="http://schemas.microsoft.com/office/drawing/2014/main" id="{B5D514BD-D23D-AFCF-F854-4490766B29DC}"/>
              </a:ext>
            </a:extLst>
          </p:cNvPr>
          <p:cNvSpPr txBox="1">
            <a:spLocks/>
          </p:cNvSpPr>
          <p:nvPr/>
        </p:nvSpPr>
        <p:spPr>
          <a:xfrm>
            <a:off x="-10863519" y="1370799"/>
            <a:ext cx="3354361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01.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Our Mission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EFC4CB-F1C4-468E-3792-36FA53EB9DEF}"/>
              </a:ext>
            </a:extLst>
          </p:cNvPr>
          <p:cNvSpPr txBox="1"/>
          <p:nvPr/>
        </p:nvSpPr>
        <p:spPr>
          <a:xfrm>
            <a:off x="-10863518" y="5590145"/>
            <a:ext cx="16091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27</a:t>
            </a:r>
            <a:r>
              <a:rPr kumimoji="0" lang="en-GB" sz="1000" b="0" i="0" u="none" strike="noStrike" kern="1200" cap="none" spc="20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th</a:t>
            </a: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July 2077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8B524B8-5183-B31E-46F2-7E8D61652EF1}"/>
              </a:ext>
            </a:extLst>
          </p:cNvPr>
          <p:cNvCxnSpPr>
            <a:cxnSpLocks/>
          </p:cNvCxnSpPr>
          <p:nvPr/>
        </p:nvCxnSpPr>
        <p:spPr>
          <a:xfrm>
            <a:off x="-10775233" y="1230493"/>
            <a:ext cx="1409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0CD0C8C-89C9-B74E-E168-6D5D799AAACE}"/>
              </a:ext>
            </a:extLst>
          </p:cNvPr>
          <p:cNvSpPr txBox="1"/>
          <p:nvPr/>
        </p:nvSpPr>
        <p:spPr>
          <a:xfrm>
            <a:off x="-10863518" y="920150"/>
            <a:ext cx="18430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Table of Contents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52" name="Text Placeholder 29">
            <a:hlinkClick r:id="rId17" action="ppaction://hlinksldjump"/>
            <a:extLst>
              <a:ext uri="{FF2B5EF4-FFF2-40B4-BE49-F238E27FC236}">
                <a16:creationId xmlns:a16="http://schemas.microsoft.com/office/drawing/2014/main" id="{FCBB6C30-E35A-64C9-2E50-D6ECDE5519A9}"/>
              </a:ext>
            </a:extLst>
          </p:cNvPr>
          <p:cNvSpPr txBox="1">
            <a:spLocks/>
          </p:cNvSpPr>
          <p:nvPr/>
        </p:nvSpPr>
        <p:spPr>
          <a:xfrm>
            <a:off x="-10863519" y="2146150"/>
            <a:ext cx="485140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02.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Problem &amp; Solution</a:t>
            </a:r>
          </a:p>
        </p:txBody>
      </p:sp>
      <p:sp>
        <p:nvSpPr>
          <p:cNvPr id="53" name="Text Placeholder 29">
            <a:hlinkClick r:id="rId18" action="ppaction://hlinksldjump"/>
            <a:extLst>
              <a:ext uri="{FF2B5EF4-FFF2-40B4-BE49-F238E27FC236}">
                <a16:creationId xmlns:a16="http://schemas.microsoft.com/office/drawing/2014/main" id="{15C102A3-338F-37A0-82D4-FB1F49E6450F}"/>
              </a:ext>
            </a:extLst>
          </p:cNvPr>
          <p:cNvSpPr txBox="1">
            <a:spLocks/>
          </p:cNvSpPr>
          <p:nvPr/>
        </p:nvSpPr>
        <p:spPr>
          <a:xfrm>
            <a:off x="-10863519" y="2921501"/>
            <a:ext cx="485140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03.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Why Our Product?</a:t>
            </a:r>
          </a:p>
        </p:txBody>
      </p:sp>
      <p:sp>
        <p:nvSpPr>
          <p:cNvPr id="54" name="Text Placeholder 29">
            <a:hlinkClick r:id="rId19" action="ppaction://hlinksldjump"/>
            <a:extLst>
              <a:ext uri="{FF2B5EF4-FFF2-40B4-BE49-F238E27FC236}">
                <a16:creationId xmlns:a16="http://schemas.microsoft.com/office/drawing/2014/main" id="{A83D7718-7F2B-3B85-CD3C-AD7BB24923B6}"/>
              </a:ext>
            </a:extLst>
          </p:cNvPr>
          <p:cNvSpPr txBox="1">
            <a:spLocks/>
          </p:cNvSpPr>
          <p:nvPr/>
        </p:nvSpPr>
        <p:spPr>
          <a:xfrm>
            <a:off x="-10863518" y="3696852"/>
            <a:ext cx="5386362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04.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Market &amp; Competition</a:t>
            </a:r>
          </a:p>
        </p:txBody>
      </p:sp>
      <p:sp>
        <p:nvSpPr>
          <p:cNvPr id="58" name="Text Placeholder 29">
            <a:hlinkClick r:id="rId20" action="ppaction://hlinksldjump"/>
            <a:extLst>
              <a:ext uri="{FF2B5EF4-FFF2-40B4-BE49-F238E27FC236}">
                <a16:creationId xmlns:a16="http://schemas.microsoft.com/office/drawing/2014/main" id="{16460935-DAAE-18A3-7AC0-7A97F116078A}"/>
              </a:ext>
            </a:extLst>
          </p:cNvPr>
          <p:cNvSpPr txBox="1">
            <a:spLocks/>
          </p:cNvSpPr>
          <p:nvPr/>
        </p:nvSpPr>
        <p:spPr>
          <a:xfrm>
            <a:off x="-10863519" y="4472205"/>
            <a:ext cx="4230662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05.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Business Model</a:t>
            </a:r>
          </a:p>
        </p:txBody>
      </p:sp>
      <p:sp>
        <p:nvSpPr>
          <p:cNvPr id="34" name="!!menu bar 3">
            <a:extLst>
              <a:ext uri="{FF2B5EF4-FFF2-40B4-BE49-F238E27FC236}">
                <a16:creationId xmlns:a16="http://schemas.microsoft.com/office/drawing/2014/main" id="{7D454C60-379A-B5A2-BE57-E1B37D976893}"/>
              </a:ext>
            </a:extLst>
          </p:cNvPr>
          <p:cNvSpPr/>
          <p:nvPr/>
        </p:nvSpPr>
        <p:spPr>
          <a:xfrm>
            <a:off x="293236" y="551772"/>
            <a:ext cx="432000" cy="216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!!menu bar 2">
            <a:extLst>
              <a:ext uri="{FF2B5EF4-FFF2-40B4-BE49-F238E27FC236}">
                <a16:creationId xmlns:a16="http://schemas.microsoft.com/office/drawing/2014/main" id="{5243550D-3DC6-D6BF-57D1-3DFC6F2785D0}"/>
              </a:ext>
            </a:extLst>
          </p:cNvPr>
          <p:cNvSpPr/>
          <p:nvPr/>
        </p:nvSpPr>
        <p:spPr>
          <a:xfrm>
            <a:off x="293236" y="440233"/>
            <a:ext cx="432000" cy="216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!!menu bar 1">
            <a:extLst>
              <a:ext uri="{FF2B5EF4-FFF2-40B4-BE49-F238E27FC236}">
                <a16:creationId xmlns:a16="http://schemas.microsoft.com/office/drawing/2014/main" id="{ED5B38F5-1D19-3791-2285-3745ECC99F90}"/>
              </a:ext>
            </a:extLst>
          </p:cNvPr>
          <p:cNvSpPr/>
          <p:nvPr/>
        </p:nvSpPr>
        <p:spPr>
          <a:xfrm>
            <a:off x="293236" y="335307"/>
            <a:ext cx="432000" cy="216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Link">
            <a:hlinkClick r:id="rId21" action="ppaction://hlinksldjump"/>
            <a:extLst>
              <a:ext uri="{FF2B5EF4-FFF2-40B4-BE49-F238E27FC236}">
                <a16:creationId xmlns:a16="http://schemas.microsoft.com/office/drawing/2014/main" id="{665D63F7-8B52-FB9F-1666-A0DB37CD7F6D}"/>
              </a:ext>
            </a:extLst>
          </p:cNvPr>
          <p:cNvSpPr/>
          <p:nvPr/>
        </p:nvSpPr>
        <p:spPr>
          <a:xfrm>
            <a:off x="249382" y="283611"/>
            <a:ext cx="528102" cy="356958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2B15BC2-F327-4A34-92EB-9057AC97E703}"/>
              </a:ext>
            </a:extLst>
          </p:cNvPr>
          <p:cNvGrpSpPr/>
          <p:nvPr/>
        </p:nvGrpSpPr>
        <p:grpSpPr>
          <a:xfrm>
            <a:off x="11436824" y="6196084"/>
            <a:ext cx="368489" cy="368489"/>
            <a:chOff x="11436824" y="6196084"/>
            <a:chExt cx="368489" cy="368489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E993534-2639-4F93-A722-F8D581485F0B}"/>
                </a:ext>
              </a:extLst>
            </p:cNvPr>
            <p:cNvSpPr/>
            <p:nvPr/>
          </p:nvSpPr>
          <p:spPr>
            <a:xfrm>
              <a:off x="11436824" y="6196084"/>
              <a:ext cx="368489" cy="368489"/>
            </a:xfrm>
            <a:prstGeom prst="ellipse">
              <a:avLst/>
            </a:prstGeom>
            <a:noFill/>
            <a:ln w="12700" cap="flat">
              <a:solidFill>
                <a:srgbClr val="00C5D2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/>
            </a:p>
          </p:txBody>
        </p:sp>
        <p:pic>
          <p:nvPicPr>
            <p:cNvPr id="80" name="Picture 79">
              <a:hlinkClick r:id="rId22" action="ppaction://hlinksldjump"/>
              <a:extLst>
                <a:ext uri="{FF2B5EF4-FFF2-40B4-BE49-F238E27FC236}">
                  <a16:creationId xmlns:a16="http://schemas.microsoft.com/office/drawing/2014/main" id="{1837E824-BD12-4C73-A1CE-B64711A2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4158" y="6288013"/>
              <a:ext cx="193819" cy="193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4423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8143B17-2D20-4988-8AD4-BDACA0BB9841}"/>
              </a:ext>
            </a:extLst>
          </p:cNvPr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000000">
              <a:alpha val="60000"/>
            </a:srgb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2EEC146A-A944-7817-67D7-45C6425E7EA2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10" name="Rows (8)">
              <a:extLst>
                <a:ext uri="{FF2B5EF4-FFF2-40B4-BE49-F238E27FC236}">
                  <a16:creationId xmlns:a16="http://schemas.microsoft.com/office/drawing/2014/main" id="{106A126A-3132-0CDB-076D-80320C037849}"/>
                </a:ext>
              </a:extLst>
            </p:cNvPr>
            <p:cNvGrpSpPr/>
            <p:nvPr/>
          </p:nvGrpSpPr>
          <p:grpSpPr>
            <a:xfrm>
              <a:off x="0" y="-1"/>
              <a:ext cx="12191999" cy="6858001"/>
              <a:chOff x="0" y="-1"/>
              <a:chExt cx="12191999" cy="685800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811C7A-38A8-97F7-452D-1328E2B6CEA5}"/>
                  </a:ext>
                </a:extLst>
              </p:cNvPr>
              <p:cNvSpPr/>
              <p:nvPr/>
            </p:nvSpPr>
            <p:spPr>
              <a:xfrm rot="5400000">
                <a:off x="5667600" y="-5667601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8DD680E-26B8-001E-D21D-FB3D42175237}"/>
                  </a:ext>
                </a:extLst>
              </p:cNvPr>
              <p:cNvSpPr/>
              <p:nvPr/>
            </p:nvSpPr>
            <p:spPr>
              <a:xfrm rot="5400000">
                <a:off x="5667600" y="-4810287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878901B-C3D4-5E90-A1D4-7FBAD041F44B}"/>
                  </a:ext>
                </a:extLst>
              </p:cNvPr>
              <p:cNvSpPr/>
              <p:nvPr/>
            </p:nvSpPr>
            <p:spPr>
              <a:xfrm rot="5400000">
                <a:off x="5667600" y="-3952973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6EB36AC-B018-8E82-70A4-72BB036E50BE}"/>
                  </a:ext>
                </a:extLst>
              </p:cNvPr>
              <p:cNvSpPr/>
              <p:nvPr/>
            </p:nvSpPr>
            <p:spPr>
              <a:xfrm rot="5400000">
                <a:off x="5667600" y="-3095659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AD97D24-405C-0156-56D9-7B3E33EED516}"/>
                  </a:ext>
                </a:extLst>
              </p:cNvPr>
              <p:cNvSpPr/>
              <p:nvPr/>
            </p:nvSpPr>
            <p:spPr>
              <a:xfrm rot="5400000">
                <a:off x="5667600" y="-2238345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BF89CFF-EDBD-D192-4C49-DCF44CE76795}"/>
                  </a:ext>
                </a:extLst>
              </p:cNvPr>
              <p:cNvSpPr/>
              <p:nvPr/>
            </p:nvSpPr>
            <p:spPr>
              <a:xfrm rot="5400000">
                <a:off x="5667600" y="-1381031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48507A1-9E6D-30D3-1E89-17B1B64E4862}"/>
                  </a:ext>
                </a:extLst>
              </p:cNvPr>
              <p:cNvSpPr/>
              <p:nvPr/>
            </p:nvSpPr>
            <p:spPr>
              <a:xfrm rot="5400000">
                <a:off x="5667600" y="-523717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CC57279-D6D4-B469-A2EB-2A8C94166B8A}"/>
                  </a:ext>
                </a:extLst>
              </p:cNvPr>
              <p:cNvSpPr/>
              <p:nvPr/>
            </p:nvSpPr>
            <p:spPr>
              <a:xfrm rot="5400000">
                <a:off x="5667600" y="333600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Columns (12)">
              <a:extLst>
                <a:ext uri="{FF2B5EF4-FFF2-40B4-BE49-F238E27FC236}">
                  <a16:creationId xmlns:a16="http://schemas.microsoft.com/office/drawing/2014/main" id="{B6CB3637-F4C5-66E6-3D06-B1B4DC3C3CB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EFEAAB-70E9-4C69-8AC4-F26E70FADE45}"/>
                  </a:ext>
                </a:extLst>
              </p:cNvPr>
              <p:cNvSpPr/>
              <p:nvPr/>
            </p:nvSpPr>
            <p:spPr>
              <a:xfrm>
                <a:off x="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98A255B-B682-0831-479F-8C84B7C640F9}"/>
                  </a:ext>
                </a:extLst>
              </p:cNvPr>
              <p:cNvSpPr/>
              <p:nvPr/>
            </p:nvSpPr>
            <p:spPr>
              <a:xfrm>
                <a:off x="1016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38D0835-E7C9-5FE3-C817-8132AF4EFD97}"/>
                  </a:ext>
                </a:extLst>
              </p:cNvPr>
              <p:cNvSpPr/>
              <p:nvPr/>
            </p:nvSpPr>
            <p:spPr>
              <a:xfrm>
                <a:off x="2032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2461EF6-9CD6-1E5B-59CC-55E495F05862}"/>
                  </a:ext>
                </a:extLst>
              </p:cNvPr>
              <p:cNvSpPr/>
              <p:nvPr/>
            </p:nvSpPr>
            <p:spPr>
              <a:xfrm>
                <a:off x="3048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C19280C-2C0B-EA9F-E285-C209F348C7FA}"/>
                  </a:ext>
                </a:extLst>
              </p:cNvPr>
              <p:cNvSpPr/>
              <p:nvPr/>
            </p:nvSpPr>
            <p:spPr>
              <a:xfrm>
                <a:off x="4064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996023-F89E-9F79-90BD-5BB1E3C806F2}"/>
                  </a:ext>
                </a:extLst>
              </p:cNvPr>
              <p:cNvSpPr/>
              <p:nvPr/>
            </p:nvSpPr>
            <p:spPr>
              <a:xfrm>
                <a:off x="5080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B2111B-BA24-2E8A-87FA-0B243D21E2FE}"/>
                  </a:ext>
                </a:extLst>
              </p:cNvPr>
              <p:cNvSpPr/>
              <p:nvPr/>
            </p:nvSpPr>
            <p:spPr>
              <a:xfrm>
                <a:off x="6096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EC56A55-5861-A7F8-5BE0-AD29FBBCD647}"/>
                  </a:ext>
                </a:extLst>
              </p:cNvPr>
              <p:cNvSpPr/>
              <p:nvPr/>
            </p:nvSpPr>
            <p:spPr>
              <a:xfrm>
                <a:off x="7112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98432DB-932E-8595-7A5A-FB689D630BD7}"/>
                  </a:ext>
                </a:extLst>
              </p:cNvPr>
              <p:cNvSpPr/>
              <p:nvPr/>
            </p:nvSpPr>
            <p:spPr>
              <a:xfrm>
                <a:off x="8128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E1979A0-C4D3-390D-40E3-70652479FA66}"/>
                  </a:ext>
                </a:extLst>
              </p:cNvPr>
              <p:cNvSpPr/>
              <p:nvPr/>
            </p:nvSpPr>
            <p:spPr>
              <a:xfrm>
                <a:off x="9144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D084B38-706C-4250-9320-BEF5DF8908C4}"/>
                  </a:ext>
                </a:extLst>
              </p:cNvPr>
              <p:cNvSpPr/>
              <p:nvPr/>
            </p:nvSpPr>
            <p:spPr>
              <a:xfrm>
                <a:off x="10160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4C18FFF-E7DF-A8FF-3BBC-7FEE73C3A311}"/>
                  </a:ext>
                </a:extLst>
              </p:cNvPr>
              <p:cNvSpPr/>
              <p:nvPr/>
            </p:nvSpPr>
            <p:spPr>
              <a:xfrm>
                <a:off x="11176001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FA0CB86-559A-90FE-9BB7-92370882EDB5}"/>
              </a:ext>
            </a:extLst>
          </p:cNvPr>
          <p:cNvSpPr txBox="1"/>
          <p:nvPr/>
        </p:nvSpPr>
        <p:spPr>
          <a:xfrm>
            <a:off x="1015998" y="856796"/>
            <a:ext cx="3271404" cy="246221"/>
          </a:xfrm>
          <a:prstGeom prst="rect">
            <a:avLst/>
          </a:prstGeom>
          <a:noFill/>
        </p:spPr>
        <p:txBody>
          <a:bodyPr wrap="square" lIns="0" rIns="90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rPr>
              <a:t>0.4 – </a:t>
            </a:r>
            <a:r>
              <a:rPr lang="az-Latn-AZ" sz="1000" spc="200" dirty="0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Dizayn </a:t>
            </a:r>
            <a:r>
              <a:rPr lang="az-Latn-AZ" sz="1000" spc="200" dirty="0" err="1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Patternlərin</a:t>
            </a:r>
            <a:r>
              <a:rPr lang="az-Latn-AZ" sz="1000" spc="200" dirty="0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 Növləri</a:t>
            </a:r>
            <a:endParaRPr kumimoji="0" lang="en-LT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744235-B3E7-F6AA-C8FB-CC1DFDB979FF}"/>
              </a:ext>
            </a:extLst>
          </p:cNvPr>
          <p:cNvSpPr txBox="1"/>
          <p:nvPr/>
        </p:nvSpPr>
        <p:spPr>
          <a:xfrm>
            <a:off x="2518717" y="1713597"/>
            <a:ext cx="2450484" cy="553998"/>
          </a:xfrm>
          <a:prstGeom prst="rect">
            <a:avLst/>
          </a:prstGeom>
          <a:noFill/>
        </p:spPr>
        <p:txBody>
          <a:bodyPr wrap="square" lIns="0" rIns="90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z-Latn-AZ" sz="3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rPr>
              <a:t>Main</a:t>
            </a:r>
            <a:r>
              <a:rPr kumimoji="0" lang="az-Latn-AZ" sz="3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rPr>
              <a:t> </a:t>
            </a:r>
            <a:r>
              <a:rPr kumimoji="0" lang="az-Latn-AZ" sz="3000" b="0" i="0" u="none" strike="noStrike" kern="1200" cap="none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rPr>
              <a:t>Types</a:t>
            </a:r>
            <a:endParaRPr kumimoji="0" lang="en-GB" sz="3000" b="0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6058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F71D4A-1E98-4488-E040-061769D9F1FC}"/>
              </a:ext>
            </a:extLst>
          </p:cNvPr>
          <p:cNvSpPr txBox="1"/>
          <p:nvPr/>
        </p:nvSpPr>
        <p:spPr>
          <a:xfrm>
            <a:off x="7322251" y="1732238"/>
            <a:ext cx="2627885" cy="553998"/>
          </a:xfrm>
          <a:prstGeom prst="rect">
            <a:avLst/>
          </a:prstGeom>
          <a:noFill/>
        </p:spPr>
        <p:txBody>
          <a:bodyPr wrap="square" lIns="0" rIns="90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z-Latn-AZ" sz="3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rPr>
              <a:t>Əsas Tiplər</a:t>
            </a:r>
            <a:endParaRPr kumimoji="0" lang="en-GB" sz="3000" b="0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6058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C8834D7-75CF-F0C2-B618-9441508129F2}"/>
              </a:ext>
            </a:extLst>
          </p:cNvPr>
          <p:cNvGrpSpPr/>
          <p:nvPr/>
        </p:nvGrpSpPr>
        <p:grpSpPr>
          <a:xfrm>
            <a:off x="5203292" y="3790952"/>
            <a:ext cx="2310737" cy="642344"/>
            <a:chOff x="5073911" y="2860505"/>
            <a:chExt cx="2310737" cy="64234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9424BD1-0D94-5C0B-7B66-AD8E0EB3F29B}"/>
                </a:ext>
              </a:extLst>
            </p:cNvPr>
            <p:cNvSpPr txBox="1"/>
            <p:nvPr/>
          </p:nvSpPr>
          <p:spPr>
            <a:xfrm>
              <a:off x="5079998" y="3256628"/>
              <a:ext cx="1048096" cy="246221"/>
            </a:xfrm>
            <a:prstGeom prst="rect">
              <a:avLst/>
            </a:prstGeom>
            <a:noFill/>
          </p:spPr>
          <p:txBody>
            <a:bodyPr wrap="square" lIns="0" rIns="900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3571E75-E752-932C-3457-EE761AC04EAD}"/>
                </a:ext>
              </a:extLst>
            </p:cNvPr>
            <p:cNvSpPr txBox="1"/>
            <p:nvPr/>
          </p:nvSpPr>
          <p:spPr>
            <a:xfrm>
              <a:off x="5073911" y="2860505"/>
              <a:ext cx="2310737" cy="400110"/>
            </a:xfrm>
            <a:prstGeom prst="rect">
              <a:avLst/>
            </a:prstGeom>
            <a:noFill/>
          </p:spPr>
          <p:txBody>
            <a:bodyPr wrap="square" lIns="0" rIns="90000">
              <a:spAutoFit/>
            </a:bodyPr>
            <a:lstStyle>
              <a:defPPr>
                <a:defRPr lang="en-LT"/>
              </a:defPPr>
              <a:lvl1pPr>
                <a:defRPr sz="3000" spc="200">
                  <a:solidFill>
                    <a:schemeClr val="bg1"/>
                  </a:solidFill>
                  <a:effectLst>
                    <a:outerShdw blurRad="196058" algn="ctr" rotWithShape="0">
                      <a:schemeClr val="bg1"/>
                    </a:outerShdw>
                  </a:effectLst>
                  <a:latin typeface="Nunito Sans Ligh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196058" algn="ctr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Behavioral</a:t>
              </a:r>
              <a:endParaRPr kumimoji="0" lang="en-LT" sz="2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A58D36-14CB-B69D-4D82-E28FDB561342}"/>
              </a:ext>
            </a:extLst>
          </p:cNvPr>
          <p:cNvGrpSpPr/>
          <p:nvPr/>
        </p:nvGrpSpPr>
        <p:grpSpPr>
          <a:xfrm>
            <a:off x="228896" y="2886555"/>
            <a:ext cx="2049643" cy="615805"/>
            <a:chOff x="4078451" y="2887044"/>
            <a:chExt cx="2049643" cy="61580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2C5635A-551A-C241-FBDE-E89D51031C0C}"/>
                </a:ext>
              </a:extLst>
            </p:cNvPr>
            <p:cNvSpPr txBox="1"/>
            <p:nvPr/>
          </p:nvSpPr>
          <p:spPr>
            <a:xfrm>
              <a:off x="5079998" y="3256628"/>
              <a:ext cx="1048096" cy="246221"/>
            </a:xfrm>
            <a:prstGeom prst="rect">
              <a:avLst/>
            </a:prstGeom>
            <a:noFill/>
          </p:spPr>
          <p:txBody>
            <a:bodyPr wrap="square" lIns="0" tIns="46800" r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B07E44-795E-1D72-4CF8-18AA1B1AD7BA}"/>
                </a:ext>
              </a:extLst>
            </p:cNvPr>
            <p:cNvSpPr txBox="1"/>
            <p:nvPr/>
          </p:nvSpPr>
          <p:spPr>
            <a:xfrm>
              <a:off x="4078451" y="2887044"/>
              <a:ext cx="2046208" cy="401200"/>
            </a:xfrm>
            <a:prstGeom prst="rect">
              <a:avLst/>
            </a:prstGeom>
            <a:noFill/>
          </p:spPr>
          <p:txBody>
            <a:bodyPr wrap="square" lIns="0" tIns="46800" rIns="0">
              <a:spAutoFit/>
            </a:bodyPr>
            <a:lstStyle>
              <a:defPPr>
                <a:defRPr lang="en-LT"/>
              </a:defPPr>
              <a:lvl1pPr>
                <a:defRPr sz="3000" spc="200">
                  <a:solidFill>
                    <a:schemeClr val="bg1"/>
                  </a:solidFill>
                  <a:effectLst>
                    <a:outerShdw blurRad="196058" algn="ctr" rotWithShape="0">
                      <a:schemeClr val="bg1"/>
                    </a:outerShdw>
                  </a:effectLst>
                  <a:latin typeface="Nunito Sans Light" pitchFamily="2" charset="77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z-Latn-AZ" sz="2000" dirty="0" err="1">
                  <a:solidFill>
                    <a:srgbClr val="FFFFFF"/>
                  </a:solidFill>
                  <a:effectLst>
                    <a:outerShdw blurRad="196058" algn="ctr" rotWithShape="0">
                      <a:srgbClr val="FFFFFF"/>
                    </a:outerShdw>
                  </a:effectLst>
                </a:rPr>
                <a:t>Structural</a:t>
              </a:r>
              <a:endParaRPr kumimoji="0" lang="en-LT" sz="2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AB1A75-6043-F4E9-A9D9-40FCA0DB0D33}"/>
              </a:ext>
            </a:extLst>
          </p:cNvPr>
          <p:cNvGrpSpPr/>
          <p:nvPr/>
        </p:nvGrpSpPr>
        <p:grpSpPr>
          <a:xfrm>
            <a:off x="-70652" y="4789627"/>
            <a:ext cx="2349191" cy="588042"/>
            <a:chOff x="3778903" y="2914807"/>
            <a:chExt cx="2349191" cy="58804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1FF1646-6DCA-104A-4634-21D50873A025}"/>
                </a:ext>
              </a:extLst>
            </p:cNvPr>
            <p:cNvSpPr txBox="1"/>
            <p:nvPr/>
          </p:nvSpPr>
          <p:spPr>
            <a:xfrm>
              <a:off x="5079998" y="3256628"/>
              <a:ext cx="1048096" cy="246221"/>
            </a:xfrm>
            <a:prstGeom prst="rect">
              <a:avLst/>
            </a:prstGeom>
            <a:noFill/>
          </p:spPr>
          <p:txBody>
            <a:bodyPr wrap="square" lIns="0" tIns="46800" r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5DD58E0-50AE-598E-4FC1-01121E55B036}"/>
                </a:ext>
              </a:extLst>
            </p:cNvPr>
            <p:cNvSpPr txBox="1"/>
            <p:nvPr/>
          </p:nvSpPr>
          <p:spPr>
            <a:xfrm>
              <a:off x="3778903" y="2914807"/>
              <a:ext cx="2307395" cy="401200"/>
            </a:xfrm>
            <a:prstGeom prst="rect">
              <a:avLst/>
            </a:prstGeom>
            <a:noFill/>
          </p:spPr>
          <p:txBody>
            <a:bodyPr wrap="square" lIns="0" tIns="46800" rIns="0">
              <a:spAutoFit/>
            </a:bodyPr>
            <a:lstStyle>
              <a:defPPr>
                <a:defRPr lang="en-LT"/>
              </a:defPPr>
              <a:lvl1pPr>
                <a:defRPr sz="3000" spc="200">
                  <a:solidFill>
                    <a:schemeClr val="bg1"/>
                  </a:solidFill>
                  <a:effectLst>
                    <a:outerShdw blurRad="196058" algn="ctr" rotWithShape="0">
                      <a:schemeClr val="bg1"/>
                    </a:outerShdw>
                  </a:effectLst>
                  <a:latin typeface="Nunito Sans Light" pitchFamily="2" charset="77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196058" algn="ctr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Creational</a:t>
              </a:r>
              <a:endParaRPr kumimoji="0" lang="en-LT" sz="2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7CE63E6-81A2-4450-F7C7-E5FCF5A4A75A}"/>
              </a:ext>
            </a:extLst>
          </p:cNvPr>
          <p:cNvCxnSpPr>
            <a:cxnSpLocks/>
          </p:cNvCxnSpPr>
          <p:nvPr/>
        </p:nvCxnSpPr>
        <p:spPr>
          <a:xfrm flipH="1">
            <a:off x="2326795" y="3082723"/>
            <a:ext cx="11280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 hidden="1">
            <a:extLst>
              <a:ext uri="{FF2B5EF4-FFF2-40B4-BE49-F238E27FC236}">
                <a16:creationId xmlns:a16="http://schemas.microsoft.com/office/drawing/2014/main" id="{E51CEF85-193D-C983-BE6B-A31151F070D4}"/>
              </a:ext>
            </a:extLst>
          </p:cNvPr>
          <p:cNvCxnSpPr>
            <a:cxnSpLocks/>
          </p:cNvCxnSpPr>
          <p:nvPr/>
        </p:nvCxnSpPr>
        <p:spPr>
          <a:xfrm flipH="1">
            <a:off x="2326795" y="4012940"/>
            <a:ext cx="48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3128F26-E7C0-6E31-AE5D-85DEBD6ACB94}"/>
              </a:ext>
            </a:extLst>
          </p:cNvPr>
          <p:cNvCxnSpPr>
            <a:cxnSpLocks/>
          </p:cNvCxnSpPr>
          <p:nvPr/>
        </p:nvCxnSpPr>
        <p:spPr>
          <a:xfrm flipH="1">
            <a:off x="2326795" y="4951865"/>
            <a:ext cx="7212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63F530E-311E-0938-3469-A6A5EDC487AF}"/>
              </a:ext>
            </a:extLst>
          </p:cNvPr>
          <p:cNvCxnSpPr>
            <a:cxnSpLocks/>
          </p:cNvCxnSpPr>
          <p:nvPr/>
        </p:nvCxnSpPr>
        <p:spPr>
          <a:xfrm flipH="1">
            <a:off x="4674766" y="4012940"/>
            <a:ext cx="4351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5745D8ED-E0CD-2C20-5B9B-1A655BED14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2502974"/>
              </p:ext>
            </p:extLst>
          </p:nvPr>
        </p:nvGraphicFramePr>
        <p:xfrm>
          <a:off x="1669428" y="2806240"/>
          <a:ext cx="4149062" cy="2766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06F8B09-B603-04D6-ABF0-1E3B8BECE194}"/>
              </a:ext>
            </a:extLst>
          </p:cNvPr>
          <p:cNvGrpSpPr/>
          <p:nvPr/>
        </p:nvGrpSpPr>
        <p:grpSpPr>
          <a:xfrm>
            <a:off x="7264570" y="2749737"/>
            <a:ext cx="2847134" cy="3149669"/>
            <a:chOff x="7264570" y="2987690"/>
            <a:chExt cx="2847134" cy="3149669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CCEC1CB-A7FA-1A9E-A2B4-F074537B0B73}"/>
                </a:ext>
              </a:extLst>
            </p:cNvPr>
            <p:cNvGrpSpPr/>
            <p:nvPr/>
          </p:nvGrpSpPr>
          <p:grpSpPr>
            <a:xfrm>
              <a:off x="8090269" y="2987690"/>
              <a:ext cx="1086886" cy="1086886"/>
              <a:chOff x="6976190" y="3667488"/>
              <a:chExt cx="1086886" cy="1086886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254DCCA-963C-197A-A233-929EC12AB938}"/>
                  </a:ext>
                </a:extLst>
              </p:cNvPr>
              <p:cNvSpPr/>
              <p:nvPr/>
            </p:nvSpPr>
            <p:spPr>
              <a:xfrm>
                <a:off x="6976190" y="3667488"/>
                <a:ext cx="1086886" cy="1086886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2700" cap="flat">
                <a:solidFill>
                  <a:schemeClr val="bg1"/>
                </a:solidFill>
                <a:prstDash val="solid"/>
                <a:miter/>
              </a:ln>
              <a:effectLst>
                <a:innerShdw blurRad="369790">
                  <a:schemeClr val="bg1"/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06" name="Graphic 105" descr="Bank with solid fill">
                <a:extLst>
                  <a:ext uri="{FF2B5EF4-FFF2-40B4-BE49-F238E27FC236}">
                    <a16:creationId xmlns:a16="http://schemas.microsoft.com/office/drawing/2014/main" id="{7B84E7D3-F862-003D-03E4-01F2D8FDA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7237378" y="3928677"/>
                <a:ext cx="564510" cy="564510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E881283-68F4-7A95-88B2-6B43AEF023D7}"/>
                </a:ext>
              </a:extLst>
            </p:cNvPr>
            <p:cNvSpPr txBox="1"/>
            <p:nvPr/>
          </p:nvSpPr>
          <p:spPr>
            <a:xfrm>
              <a:off x="8125713" y="4197795"/>
              <a:ext cx="1015999" cy="246221"/>
            </a:xfrm>
            <a:prstGeom prst="rect">
              <a:avLst/>
            </a:prstGeom>
            <a:noFill/>
          </p:spPr>
          <p:txBody>
            <a:bodyPr wrap="square" lIns="0" tIns="4680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z-Latn-AZ" sz="1000" spc="200" dirty="0" err="1">
                  <a:solidFill>
                    <a:srgbClr val="FFFFFF"/>
                  </a:solidFill>
                  <a:effectLst>
                    <a:outerShdw blurRad="196058" algn="ctr" rotWithShape="0">
                      <a:srgbClr val="FFFFFF"/>
                    </a:outerShdw>
                  </a:effectLst>
                  <a:latin typeface="Nunito Sans Light" pitchFamily="2" charset="77"/>
                </a:rPr>
                <a:t>Struktural</a:t>
              </a:r>
              <a:endParaRPr kumimoji="0" lang="en-L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A06C6A2C-A2D6-40BB-D4EC-E65D745E5577}"/>
                </a:ext>
              </a:extLst>
            </p:cNvPr>
            <p:cNvGrpSpPr/>
            <p:nvPr/>
          </p:nvGrpSpPr>
          <p:grpSpPr>
            <a:xfrm>
              <a:off x="7264570" y="4681033"/>
              <a:ext cx="1086886" cy="1086886"/>
              <a:chOff x="7910739" y="3638715"/>
              <a:chExt cx="1086886" cy="1086886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4EFBCA3-6BF1-F597-356D-6D34F4B4B6AA}"/>
                  </a:ext>
                </a:extLst>
              </p:cNvPr>
              <p:cNvSpPr/>
              <p:nvPr/>
            </p:nvSpPr>
            <p:spPr>
              <a:xfrm>
                <a:off x="7910739" y="3638715"/>
                <a:ext cx="1086886" cy="108688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12700" cap="flat">
                <a:solidFill>
                  <a:schemeClr val="bg1"/>
                </a:solidFill>
                <a:prstDash val="solid"/>
                <a:miter/>
              </a:ln>
              <a:effectLst>
                <a:innerShdw blurRad="369790">
                  <a:schemeClr val="bg1"/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10" name="Graphic 109" descr="Questions with solid fill">
                <a:extLst>
                  <a:ext uri="{FF2B5EF4-FFF2-40B4-BE49-F238E27FC236}">
                    <a16:creationId xmlns:a16="http://schemas.microsoft.com/office/drawing/2014/main" id="{063E340A-05B7-99AB-A929-A902C30BD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8171927" y="3899904"/>
                <a:ext cx="564510" cy="564510"/>
              </a:xfrm>
              <a:prstGeom prst="rect">
                <a:avLst/>
              </a:prstGeom>
            </p:spPr>
          </p:pic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99F4FD1-FB7F-47A7-7206-0E7DCC33CD19}"/>
                </a:ext>
              </a:extLst>
            </p:cNvPr>
            <p:cNvSpPr txBox="1"/>
            <p:nvPr/>
          </p:nvSpPr>
          <p:spPr>
            <a:xfrm>
              <a:off x="7300014" y="5891138"/>
              <a:ext cx="1015999" cy="246221"/>
            </a:xfrm>
            <a:prstGeom prst="rect">
              <a:avLst/>
            </a:prstGeom>
            <a:noFill/>
          </p:spPr>
          <p:txBody>
            <a:bodyPr wrap="square" lIns="0" tIns="4680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z-Latn-AZ" sz="1000" spc="200" dirty="0">
                  <a:solidFill>
                    <a:srgbClr val="FFFFFF"/>
                  </a:solidFill>
                  <a:effectLst>
                    <a:outerShdw blurRad="196058" algn="ctr" rotWithShape="0">
                      <a:srgbClr val="FFFFFF"/>
                    </a:outerShdw>
                  </a:effectLst>
                  <a:latin typeface="Nunito Sans Light" pitchFamily="2" charset="77"/>
                </a:rPr>
                <a:t>Davranış</a:t>
              </a:r>
              <a:endParaRPr kumimoji="0" lang="en-L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C0E48D9-1F8A-B880-6A39-05B4D724EA1D}"/>
                </a:ext>
              </a:extLst>
            </p:cNvPr>
            <p:cNvGrpSpPr/>
            <p:nvPr/>
          </p:nvGrpSpPr>
          <p:grpSpPr>
            <a:xfrm>
              <a:off x="9024818" y="4681033"/>
              <a:ext cx="1086886" cy="1086886"/>
              <a:chOff x="7910739" y="3638715"/>
              <a:chExt cx="1086886" cy="1086886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E740480F-C40B-DEC4-AE7F-C89F2CB0CE7A}"/>
                  </a:ext>
                </a:extLst>
              </p:cNvPr>
              <p:cNvSpPr/>
              <p:nvPr/>
            </p:nvSpPr>
            <p:spPr>
              <a:xfrm>
                <a:off x="7910739" y="3638715"/>
                <a:ext cx="1086886" cy="1086886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chemeClr val="bg1"/>
                </a:solidFill>
                <a:prstDash val="solid"/>
                <a:miter/>
              </a:ln>
              <a:effectLst>
                <a:innerShdw blurRad="369790">
                  <a:schemeClr val="bg1"/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14" name="Graphic 113" descr="Tools with solid fill">
                <a:extLst>
                  <a:ext uri="{FF2B5EF4-FFF2-40B4-BE49-F238E27FC236}">
                    <a16:creationId xmlns:a16="http://schemas.microsoft.com/office/drawing/2014/main" id="{FCB4860C-8337-F475-A5AE-339E5BEA2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8171927" y="3899904"/>
                <a:ext cx="564510" cy="564510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179CDA1-17F9-F5DF-E9AC-617533D47C56}"/>
                </a:ext>
              </a:extLst>
            </p:cNvPr>
            <p:cNvSpPr txBox="1"/>
            <p:nvPr/>
          </p:nvSpPr>
          <p:spPr>
            <a:xfrm>
              <a:off x="9060262" y="5891138"/>
              <a:ext cx="1015999" cy="246221"/>
            </a:xfrm>
            <a:prstGeom prst="rect">
              <a:avLst/>
            </a:prstGeom>
            <a:noFill/>
          </p:spPr>
          <p:txBody>
            <a:bodyPr wrap="square" lIns="0" tIns="4680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z-Latn-AZ" sz="1000" spc="200" dirty="0">
                  <a:solidFill>
                    <a:srgbClr val="FFFFFF"/>
                  </a:solidFill>
                  <a:effectLst>
                    <a:outerShdw blurRad="196058" algn="ctr" rotWithShape="0">
                      <a:srgbClr val="FFFFFF"/>
                    </a:outerShdw>
                  </a:effectLst>
                  <a:latin typeface="Nunito Sans Light" pitchFamily="2" charset="77"/>
                </a:rPr>
                <a:t>Yaradıcı</a:t>
              </a:r>
              <a:endParaRPr kumimoji="0" lang="en-L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9906B7E-CF72-4C22-8A42-5C915873E89E}"/>
              </a:ext>
            </a:extLst>
          </p:cNvPr>
          <p:cNvGrpSpPr/>
          <p:nvPr/>
        </p:nvGrpSpPr>
        <p:grpSpPr>
          <a:xfrm>
            <a:off x="-12220858" y="0"/>
            <a:ext cx="12209053" cy="6858000"/>
            <a:chOff x="-12220858" y="0"/>
            <a:chExt cx="12209053" cy="685800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98B9960-F3E7-1928-EC43-F9EB67189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2220858" y="0"/>
              <a:ext cx="12192002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97F95F-7A7F-4C0E-8256-5695F2862F5F}"/>
                </a:ext>
              </a:extLst>
            </p:cNvPr>
            <p:cNvSpPr/>
            <p:nvPr/>
          </p:nvSpPr>
          <p:spPr>
            <a:xfrm>
              <a:off x="-12220858" y="0"/>
              <a:ext cx="12209053" cy="6858000"/>
            </a:xfrm>
            <a:prstGeom prst="rect">
              <a:avLst/>
            </a:prstGeom>
            <a:solidFill>
              <a:srgbClr val="000000">
                <a:alpha val="60000"/>
              </a:srgbClr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/>
            </a:p>
          </p:txBody>
        </p:sp>
      </p:grpSp>
      <p:sp>
        <p:nvSpPr>
          <p:cNvPr id="43" name="Text Placeholder 29">
            <a:hlinkClick r:id="rId11" action="ppaction://hlinksldjump"/>
            <a:extLst>
              <a:ext uri="{FF2B5EF4-FFF2-40B4-BE49-F238E27FC236}">
                <a16:creationId xmlns:a16="http://schemas.microsoft.com/office/drawing/2014/main" id="{C8064680-7A33-C250-7416-051817F91E06}"/>
              </a:ext>
            </a:extLst>
          </p:cNvPr>
          <p:cNvSpPr txBox="1">
            <a:spLocks/>
          </p:cNvSpPr>
          <p:nvPr/>
        </p:nvSpPr>
        <p:spPr>
          <a:xfrm>
            <a:off x="-10863519" y="1370799"/>
            <a:ext cx="3354361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01.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Our Mission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E0F754-68B3-C2C9-CEEA-AEC0207ED0D9}"/>
              </a:ext>
            </a:extLst>
          </p:cNvPr>
          <p:cNvSpPr txBox="1"/>
          <p:nvPr/>
        </p:nvSpPr>
        <p:spPr>
          <a:xfrm>
            <a:off x="-10863518" y="5590145"/>
            <a:ext cx="16091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27</a:t>
            </a:r>
            <a:r>
              <a:rPr kumimoji="0" lang="en-GB" sz="1000" b="0" i="0" u="none" strike="noStrike" kern="1200" cap="none" spc="20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th</a:t>
            </a: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July 2077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6110AD-95D4-AE42-48D0-A5FBCEF97729}"/>
              </a:ext>
            </a:extLst>
          </p:cNvPr>
          <p:cNvCxnSpPr>
            <a:cxnSpLocks/>
          </p:cNvCxnSpPr>
          <p:nvPr/>
        </p:nvCxnSpPr>
        <p:spPr>
          <a:xfrm>
            <a:off x="-10775233" y="1230493"/>
            <a:ext cx="1409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C793C61-A037-1A73-C37A-F7024596646D}"/>
              </a:ext>
            </a:extLst>
          </p:cNvPr>
          <p:cNvSpPr txBox="1"/>
          <p:nvPr/>
        </p:nvSpPr>
        <p:spPr>
          <a:xfrm>
            <a:off x="-10863518" y="920150"/>
            <a:ext cx="18430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Table of Contents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50" name="Text Placeholder 29">
            <a:hlinkClick r:id="rId12" action="ppaction://hlinksldjump"/>
            <a:extLst>
              <a:ext uri="{FF2B5EF4-FFF2-40B4-BE49-F238E27FC236}">
                <a16:creationId xmlns:a16="http://schemas.microsoft.com/office/drawing/2014/main" id="{5F3D70ED-1DB3-0FCE-41B0-0385EAA143EF}"/>
              </a:ext>
            </a:extLst>
          </p:cNvPr>
          <p:cNvSpPr txBox="1">
            <a:spLocks/>
          </p:cNvSpPr>
          <p:nvPr/>
        </p:nvSpPr>
        <p:spPr>
          <a:xfrm>
            <a:off x="-10863519" y="2146150"/>
            <a:ext cx="485140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02.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Problem &amp; Solution</a:t>
            </a:r>
          </a:p>
        </p:txBody>
      </p:sp>
      <p:sp>
        <p:nvSpPr>
          <p:cNvPr id="55" name="Text Placeholder 29">
            <a:hlinkClick r:id="rId13" action="ppaction://hlinksldjump"/>
            <a:extLst>
              <a:ext uri="{FF2B5EF4-FFF2-40B4-BE49-F238E27FC236}">
                <a16:creationId xmlns:a16="http://schemas.microsoft.com/office/drawing/2014/main" id="{AAE0ECEF-8040-9A40-7550-CF47D455B3DD}"/>
              </a:ext>
            </a:extLst>
          </p:cNvPr>
          <p:cNvSpPr txBox="1">
            <a:spLocks/>
          </p:cNvSpPr>
          <p:nvPr/>
        </p:nvSpPr>
        <p:spPr>
          <a:xfrm>
            <a:off x="-10863519" y="2921501"/>
            <a:ext cx="485140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03.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Why Our Product?</a:t>
            </a:r>
          </a:p>
        </p:txBody>
      </p:sp>
      <p:sp>
        <p:nvSpPr>
          <p:cNvPr id="56" name="Text Placeholder 29">
            <a:hlinkClick r:id="rId14" action="ppaction://hlinksldjump"/>
            <a:extLst>
              <a:ext uri="{FF2B5EF4-FFF2-40B4-BE49-F238E27FC236}">
                <a16:creationId xmlns:a16="http://schemas.microsoft.com/office/drawing/2014/main" id="{55419D91-E9FE-1639-B54F-C36CE924781E}"/>
              </a:ext>
            </a:extLst>
          </p:cNvPr>
          <p:cNvSpPr txBox="1">
            <a:spLocks/>
          </p:cNvSpPr>
          <p:nvPr/>
        </p:nvSpPr>
        <p:spPr>
          <a:xfrm>
            <a:off x="-10863518" y="3696852"/>
            <a:ext cx="5386362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04.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Market &amp; Competition</a:t>
            </a:r>
          </a:p>
        </p:txBody>
      </p:sp>
      <p:sp>
        <p:nvSpPr>
          <p:cNvPr id="57" name="Text Placeholder 29">
            <a:hlinkClick r:id="rId15" action="ppaction://hlinksldjump"/>
            <a:extLst>
              <a:ext uri="{FF2B5EF4-FFF2-40B4-BE49-F238E27FC236}">
                <a16:creationId xmlns:a16="http://schemas.microsoft.com/office/drawing/2014/main" id="{94B3523C-B2FB-BFE3-15CB-29AE03770F96}"/>
              </a:ext>
            </a:extLst>
          </p:cNvPr>
          <p:cNvSpPr txBox="1">
            <a:spLocks/>
          </p:cNvSpPr>
          <p:nvPr/>
        </p:nvSpPr>
        <p:spPr>
          <a:xfrm>
            <a:off x="-10863519" y="4472205"/>
            <a:ext cx="4230662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05.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Business Model</a:t>
            </a:r>
          </a:p>
        </p:txBody>
      </p:sp>
      <p:sp>
        <p:nvSpPr>
          <p:cNvPr id="34" name="!!menu bar 3">
            <a:extLst>
              <a:ext uri="{FF2B5EF4-FFF2-40B4-BE49-F238E27FC236}">
                <a16:creationId xmlns:a16="http://schemas.microsoft.com/office/drawing/2014/main" id="{7D454C60-379A-B5A2-BE57-E1B37D976893}"/>
              </a:ext>
            </a:extLst>
          </p:cNvPr>
          <p:cNvSpPr/>
          <p:nvPr/>
        </p:nvSpPr>
        <p:spPr>
          <a:xfrm>
            <a:off x="293236" y="551772"/>
            <a:ext cx="432000" cy="216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!!menu bar 2">
            <a:extLst>
              <a:ext uri="{FF2B5EF4-FFF2-40B4-BE49-F238E27FC236}">
                <a16:creationId xmlns:a16="http://schemas.microsoft.com/office/drawing/2014/main" id="{5243550D-3DC6-D6BF-57D1-3DFC6F2785D0}"/>
              </a:ext>
            </a:extLst>
          </p:cNvPr>
          <p:cNvSpPr/>
          <p:nvPr/>
        </p:nvSpPr>
        <p:spPr>
          <a:xfrm>
            <a:off x="293236" y="440233"/>
            <a:ext cx="432000" cy="216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!!menu bar 1">
            <a:extLst>
              <a:ext uri="{FF2B5EF4-FFF2-40B4-BE49-F238E27FC236}">
                <a16:creationId xmlns:a16="http://schemas.microsoft.com/office/drawing/2014/main" id="{ED5B38F5-1D19-3791-2285-3745ECC99F90}"/>
              </a:ext>
            </a:extLst>
          </p:cNvPr>
          <p:cNvSpPr/>
          <p:nvPr/>
        </p:nvSpPr>
        <p:spPr>
          <a:xfrm>
            <a:off x="293236" y="335307"/>
            <a:ext cx="432000" cy="216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Link">
            <a:hlinkClick r:id="rId16" action="ppaction://hlinksldjump"/>
            <a:extLst>
              <a:ext uri="{FF2B5EF4-FFF2-40B4-BE49-F238E27FC236}">
                <a16:creationId xmlns:a16="http://schemas.microsoft.com/office/drawing/2014/main" id="{A4AB6DF7-95DA-FE0C-FBCC-C144833940C9}"/>
              </a:ext>
            </a:extLst>
          </p:cNvPr>
          <p:cNvSpPr/>
          <p:nvPr/>
        </p:nvSpPr>
        <p:spPr>
          <a:xfrm>
            <a:off x="249382" y="283611"/>
            <a:ext cx="528102" cy="356958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!!chart oval">
            <a:extLst>
              <a:ext uri="{FF2B5EF4-FFF2-40B4-BE49-F238E27FC236}">
                <a16:creationId xmlns:a16="http://schemas.microsoft.com/office/drawing/2014/main" id="{D5C90660-8F56-5BED-DB23-F3F54D34A498}"/>
              </a:ext>
            </a:extLst>
          </p:cNvPr>
          <p:cNvSpPr/>
          <p:nvPr/>
        </p:nvSpPr>
        <p:spPr>
          <a:xfrm>
            <a:off x="3200516" y="3638715"/>
            <a:ext cx="1086886" cy="1086886"/>
          </a:xfrm>
          <a:prstGeom prst="ellipse">
            <a:avLst/>
          </a:prstGeom>
          <a:solidFill>
            <a:srgbClr val="000000">
              <a:alpha val="40000"/>
            </a:srgbClr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93DD9357-C7B3-5F81-CEB3-7BAF5420CD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3494232" y="3932431"/>
            <a:ext cx="499454" cy="499454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1C9EB381-F0D1-4D9F-B8A4-EE39B9BD4FDB}"/>
              </a:ext>
            </a:extLst>
          </p:cNvPr>
          <p:cNvGrpSpPr/>
          <p:nvPr/>
        </p:nvGrpSpPr>
        <p:grpSpPr>
          <a:xfrm>
            <a:off x="11436824" y="6196084"/>
            <a:ext cx="368489" cy="368489"/>
            <a:chOff x="11436824" y="6196084"/>
            <a:chExt cx="368489" cy="368489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1457B4D-9FE5-4C8E-8608-7F3C98EC3794}"/>
                </a:ext>
              </a:extLst>
            </p:cNvPr>
            <p:cNvSpPr/>
            <p:nvPr/>
          </p:nvSpPr>
          <p:spPr>
            <a:xfrm>
              <a:off x="11436824" y="6196084"/>
              <a:ext cx="368489" cy="368489"/>
            </a:xfrm>
            <a:prstGeom prst="ellipse">
              <a:avLst/>
            </a:prstGeom>
            <a:noFill/>
            <a:ln w="12700" cap="flat">
              <a:solidFill>
                <a:srgbClr val="00C5D2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/>
            </a:p>
          </p:txBody>
        </p:sp>
        <p:pic>
          <p:nvPicPr>
            <p:cNvPr id="86" name="Picture 85">
              <a:hlinkClick r:id="rId19" action="ppaction://hlinksldjump"/>
              <a:extLst>
                <a:ext uri="{FF2B5EF4-FFF2-40B4-BE49-F238E27FC236}">
                  <a16:creationId xmlns:a16="http://schemas.microsoft.com/office/drawing/2014/main" id="{BFCEC3F4-41B8-4961-8E18-BEBDF35AC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4158" y="6288013"/>
              <a:ext cx="193819" cy="193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660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5D03E-D849-43DD-8881-D5A868B8E5BE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447E96F-5928-38EF-4236-5EAADED8BA0D}"/>
              </a:ext>
            </a:extLst>
          </p:cNvPr>
          <p:cNvSpPr/>
          <p:nvPr/>
        </p:nvSpPr>
        <p:spPr>
          <a:xfrm>
            <a:off x="4064002" y="3178401"/>
            <a:ext cx="4063996" cy="2031998"/>
          </a:xfrm>
          <a:custGeom>
            <a:avLst/>
            <a:gdLst>
              <a:gd name="connsiteX0" fmla="*/ 2031998 w 4063996"/>
              <a:gd name="connsiteY0" fmla="*/ 0 h 2031998"/>
              <a:gd name="connsiteX1" fmla="*/ 4063996 w 4063996"/>
              <a:gd name="connsiteY1" fmla="*/ 2031998 h 2031998"/>
              <a:gd name="connsiteX2" fmla="*/ 0 w 4063996"/>
              <a:gd name="connsiteY2" fmla="*/ 2031998 h 2031998"/>
              <a:gd name="connsiteX3" fmla="*/ 2031998 w 4063996"/>
              <a:gd name="connsiteY3" fmla="*/ 0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3996" h="2031998">
                <a:moveTo>
                  <a:pt x="2031998" y="0"/>
                </a:moveTo>
                <a:cubicBezTo>
                  <a:pt x="3154240" y="0"/>
                  <a:pt x="4063996" y="909756"/>
                  <a:pt x="4063996" y="2031998"/>
                </a:cubicBezTo>
                <a:lnTo>
                  <a:pt x="0" y="2031998"/>
                </a:lnTo>
                <a:cubicBezTo>
                  <a:pt x="0" y="909756"/>
                  <a:pt x="909756" y="0"/>
                  <a:pt x="2031998" y="0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190500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2EEC146A-A944-7817-67D7-45C6425E7EA2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10" name="Rows (8)">
              <a:extLst>
                <a:ext uri="{FF2B5EF4-FFF2-40B4-BE49-F238E27FC236}">
                  <a16:creationId xmlns:a16="http://schemas.microsoft.com/office/drawing/2014/main" id="{106A126A-3132-0CDB-076D-80320C037849}"/>
                </a:ext>
              </a:extLst>
            </p:cNvPr>
            <p:cNvGrpSpPr/>
            <p:nvPr/>
          </p:nvGrpSpPr>
          <p:grpSpPr>
            <a:xfrm>
              <a:off x="0" y="-1"/>
              <a:ext cx="12191999" cy="6858001"/>
              <a:chOff x="0" y="-1"/>
              <a:chExt cx="12191999" cy="685800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811C7A-38A8-97F7-452D-1328E2B6CEA5}"/>
                  </a:ext>
                </a:extLst>
              </p:cNvPr>
              <p:cNvSpPr/>
              <p:nvPr/>
            </p:nvSpPr>
            <p:spPr>
              <a:xfrm rot="5400000">
                <a:off x="5667600" y="-5667601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8DD680E-26B8-001E-D21D-FB3D42175237}"/>
                  </a:ext>
                </a:extLst>
              </p:cNvPr>
              <p:cNvSpPr/>
              <p:nvPr/>
            </p:nvSpPr>
            <p:spPr>
              <a:xfrm rot="5400000">
                <a:off x="5667600" y="-4810287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878901B-C3D4-5E90-A1D4-7FBAD041F44B}"/>
                  </a:ext>
                </a:extLst>
              </p:cNvPr>
              <p:cNvSpPr/>
              <p:nvPr/>
            </p:nvSpPr>
            <p:spPr>
              <a:xfrm rot="5400000">
                <a:off x="5667600" y="-3952973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6EB36AC-B018-8E82-70A4-72BB036E50BE}"/>
                  </a:ext>
                </a:extLst>
              </p:cNvPr>
              <p:cNvSpPr/>
              <p:nvPr/>
            </p:nvSpPr>
            <p:spPr>
              <a:xfrm rot="5400000">
                <a:off x="5667600" y="-3095659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AD97D24-405C-0156-56D9-7B3E33EED516}"/>
                  </a:ext>
                </a:extLst>
              </p:cNvPr>
              <p:cNvSpPr/>
              <p:nvPr/>
            </p:nvSpPr>
            <p:spPr>
              <a:xfrm rot="5400000">
                <a:off x="5667600" y="-2238345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BF89CFF-EDBD-D192-4C49-DCF44CE76795}"/>
                  </a:ext>
                </a:extLst>
              </p:cNvPr>
              <p:cNvSpPr/>
              <p:nvPr/>
            </p:nvSpPr>
            <p:spPr>
              <a:xfrm rot="5400000">
                <a:off x="5667600" y="-1381031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48507A1-9E6D-30D3-1E89-17B1B64E4862}"/>
                  </a:ext>
                </a:extLst>
              </p:cNvPr>
              <p:cNvSpPr/>
              <p:nvPr/>
            </p:nvSpPr>
            <p:spPr>
              <a:xfrm rot="5400000">
                <a:off x="5667600" y="-523717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CC57279-D6D4-B469-A2EB-2A8C94166B8A}"/>
                  </a:ext>
                </a:extLst>
              </p:cNvPr>
              <p:cNvSpPr/>
              <p:nvPr/>
            </p:nvSpPr>
            <p:spPr>
              <a:xfrm rot="5400000">
                <a:off x="5667600" y="333600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Columns (12)">
              <a:extLst>
                <a:ext uri="{FF2B5EF4-FFF2-40B4-BE49-F238E27FC236}">
                  <a16:creationId xmlns:a16="http://schemas.microsoft.com/office/drawing/2014/main" id="{B6CB3637-F4C5-66E6-3D06-B1B4DC3C3CB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EFEAAB-70E9-4C69-8AC4-F26E70FADE45}"/>
                  </a:ext>
                </a:extLst>
              </p:cNvPr>
              <p:cNvSpPr/>
              <p:nvPr/>
            </p:nvSpPr>
            <p:spPr>
              <a:xfrm>
                <a:off x="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98A255B-B682-0831-479F-8C84B7C640F9}"/>
                  </a:ext>
                </a:extLst>
              </p:cNvPr>
              <p:cNvSpPr/>
              <p:nvPr/>
            </p:nvSpPr>
            <p:spPr>
              <a:xfrm>
                <a:off x="1016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38D0835-E7C9-5FE3-C817-8132AF4EFD97}"/>
                  </a:ext>
                </a:extLst>
              </p:cNvPr>
              <p:cNvSpPr/>
              <p:nvPr/>
            </p:nvSpPr>
            <p:spPr>
              <a:xfrm>
                <a:off x="2032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2461EF6-9CD6-1E5B-59CC-55E495F05862}"/>
                  </a:ext>
                </a:extLst>
              </p:cNvPr>
              <p:cNvSpPr/>
              <p:nvPr/>
            </p:nvSpPr>
            <p:spPr>
              <a:xfrm>
                <a:off x="3048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C19280C-2C0B-EA9F-E285-C209F348C7FA}"/>
                  </a:ext>
                </a:extLst>
              </p:cNvPr>
              <p:cNvSpPr/>
              <p:nvPr/>
            </p:nvSpPr>
            <p:spPr>
              <a:xfrm>
                <a:off x="4064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996023-F89E-9F79-90BD-5BB1E3C806F2}"/>
                  </a:ext>
                </a:extLst>
              </p:cNvPr>
              <p:cNvSpPr/>
              <p:nvPr/>
            </p:nvSpPr>
            <p:spPr>
              <a:xfrm>
                <a:off x="5080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B2111B-BA24-2E8A-87FA-0B243D21E2FE}"/>
                  </a:ext>
                </a:extLst>
              </p:cNvPr>
              <p:cNvSpPr/>
              <p:nvPr/>
            </p:nvSpPr>
            <p:spPr>
              <a:xfrm>
                <a:off x="6096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EC56A55-5861-A7F8-5BE0-AD29FBBCD647}"/>
                  </a:ext>
                </a:extLst>
              </p:cNvPr>
              <p:cNvSpPr/>
              <p:nvPr/>
            </p:nvSpPr>
            <p:spPr>
              <a:xfrm>
                <a:off x="7112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98432DB-932E-8595-7A5A-FB689D630BD7}"/>
                  </a:ext>
                </a:extLst>
              </p:cNvPr>
              <p:cNvSpPr/>
              <p:nvPr/>
            </p:nvSpPr>
            <p:spPr>
              <a:xfrm>
                <a:off x="8128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E1979A0-C4D3-390D-40E3-70652479FA66}"/>
                  </a:ext>
                </a:extLst>
              </p:cNvPr>
              <p:cNvSpPr/>
              <p:nvPr/>
            </p:nvSpPr>
            <p:spPr>
              <a:xfrm>
                <a:off x="9144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D084B38-706C-4250-9320-BEF5DF8908C4}"/>
                  </a:ext>
                </a:extLst>
              </p:cNvPr>
              <p:cNvSpPr/>
              <p:nvPr/>
            </p:nvSpPr>
            <p:spPr>
              <a:xfrm>
                <a:off x="10160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4C18FFF-E7DF-A8FF-3BBC-7FEE73C3A311}"/>
                  </a:ext>
                </a:extLst>
              </p:cNvPr>
              <p:cNvSpPr/>
              <p:nvPr/>
            </p:nvSpPr>
            <p:spPr>
              <a:xfrm>
                <a:off x="11176001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FA0CB86-559A-90FE-9BB7-92370882EDB5}"/>
              </a:ext>
            </a:extLst>
          </p:cNvPr>
          <p:cNvSpPr txBox="1"/>
          <p:nvPr/>
        </p:nvSpPr>
        <p:spPr>
          <a:xfrm>
            <a:off x="1015998" y="856796"/>
            <a:ext cx="2727961" cy="246221"/>
          </a:xfrm>
          <a:prstGeom prst="rect">
            <a:avLst/>
          </a:prstGeom>
          <a:noFill/>
        </p:spPr>
        <p:txBody>
          <a:bodyPr wrap="square" lIns="0" rIns="90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rPr>
              <a:t>0.5 – </a:t>
            </a:r>
            <a:r>
              <a:rPr lang="az-Latn-AZ" sz="1000" spc="200" dirty="0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Həyatdan misallar</a:t>
            </a:r>
            <a:endParaRPr kumimoji="0" lang="en-LT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3630E7-26F4-3B89-2B94-3056DD0D2D8F}"/>
              </a:ext>
            </a:extLst>
          </p:cNvPr>
          <p:cNvSpPr/>
          <p:nvPr/>
        </p:nvSpPr>
        <p:spPr>
          <a:xfrm>
            <a:off x="4876800" y="3991199"/>
            <a:ext cx="2438400" cy="2438400"/>
          </a:xfrm>
          <a:prstGeom prst="ellipse">
            <a:avLst/>
          </a:prstGeom>
          <a:solidFill>
            <a:schemeClr val="accent3">
              <a:lumMod val="50000"/>
              <a:alpha val="69804"/>
            </a:schemeClr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190500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0A856D1-FFC3-1966-5112-E229FB870BE8}"/>
              </a:ext>
            </a:extLst>
          </p:cNvPr>
          <p:cNvSpPr/>
          <p:nvPr/>
        </p:nvSpPr>
        <p:spPr>
          <a:xfrm>
            <a:off x="7940339" y="4991929"/>
            <a:ext cx="375326" cy="375326"/>
          </a:xfrm>
          <a:prstGeom prst="ellipse">
            <a:avLst/>
          </a:prstGeom>
          <a:solidFill>
            <a:schemeClr val="accent6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193020">
              <a:schemeClr val="bg1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190500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986A02-799C-A95D-4B4B-644FE29DECCF}"/>
              </a:ext>
            </a:extLst>
          </p:cNvPr>
          <p:cNvSpPr/>
          <p:nvPr/>
        </p:nvSpPr>
        <p:spPr>
          <a:xfrm>
            <a:off x="3876335" y="4991929"/>
            <a:ext cx="375326" cy="375326"/>
          </a:xfrm>
          <a:prstGeom prst="ellipse">
            <a:avLst/>
          </a:prstGeom>
          <a:solidFill>
            <a:schemeClr val="accent5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193020">
              <a:schemeClr val="bg1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190500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9EAD3BA-4D91-82B4-2469-1DF9C8B11223}"/>
              </a:ext>
            </a:extLst>
          </p:cNvPr>
          <p:cNvSpPr/>
          <p:nvPr/>
        </p:nvSpPr>
        <p:spPr>
          <a:xfrm>
            <a:off x="5908337" y="2990480"/>
            <a:ext cx="375326" cy="375326"/>
          </a:xfrm>
          <a:prstGeom prst="ellipse">
            <a:avLst/>
          </a:prstGeom>
          <a:solidFill>
            <a:schemeClr val="accent3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193020">
              <a:schemeClr val="bg1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190500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D33B978-BA38-189E-44E0-40FEB87E9DB3}"/>
              </a:ext>
            </a:extLst>
          </p:cNvPr>
          <p:cNvSpPr/>
          <p:nvPr/>
        </p:nvSpPr>
        <p:spPr>
          <a:xfrm>
            <a:off x="7244673" y="3487103"/>
            <a:ext cx="375326" cy="375326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193020">
              <a:schemeClr val="bg1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190500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AC13B26-2340-2670-3283-D83E946FFE74}"/>
              </a:ext>
            </a:extLst>
          </p:cNvPr>
          <p:cNvSpPr/>
          <p:nvPr/>
        </p:nvSpPr>
        <p:spPr>
          <a:xfrm>
            <a:off x="4479956" y="3542662"/>
            <a:ext cx="375326" cy="375326"/>
          </a:xfrm>
          <a:prstGeom prst="ellipse">
            <a:avLst/>
          </a:prstGeom>
          <a:solidFill>
            <a:schemeClr val="accent2"/>
          </a:solidFill>
          <a:ln w="12700" cap="flat">
            <a:solidFill>
              <a:schemeClr val="bg1"/>
            </a:solidFill>
            <a:prstDash val="solid"/>
            <a:miter/>
          </a:ln>
          <a:effectLst>
            <a:innerShdw blurRad="193020">
              <a:schemeClr val="bg1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190500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2FF1CB9-FEC6-61A4-4B21-64B37E32A75F}"/>
              </a:ext>
            </a:extLst>
          </p:cNvPr>
          <p:cNvSpPr/>
          <p:nvPr/>
        </p:nvSpPr>
        <p:spPr>
          <a:xfrm>
            <a:off x="2387596" y="4631534"/>
            <a:ext cx="1158240" cy="1158240"/>
          </a:xfrm>
          <a:prstGeom prst="ellipse">
            <a:avLst/>
          </a:prstGeom>
          <a:noFill/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190500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C68370B-3173-8381-4B72-4D22995BA530}"/>
              </a:ext>
            </a:extLst>
          </p:cNvPr>
          <p:cNvSpPr/>
          <p:nvPr/>
        </p:nvSpPr>
        <p:spPr>
          <a:xfrm>
            <a:off x="5516879" y="1553533"/>
            <a:ext cx="1158240" cy="1158240"/>
          </a:xfrm>
          <a:prstGeom prst="ellipse">
            <a:avLst/>
          </a:prstGeom>
          <a:noFill/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190500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1325267-108A-8796-5030-BC24E6682C48}"/>
              </a:ext>
            </a:extLst>
          </p:cNvPr>
          <p:cNvSpPr/>
          <p:nvPr/>
        </p:nvSpPr>
        <p:spPr>
          <a:xfrm>
            <a:off x="8635999" y="4600472"/>
            <a:ext cx="1158240" cy="1158240"/>
          </a:xfrm>
          <a:prstGeom prst="ellipse">
            <a:avLst/>
          </a:prstGeom>
          <a:noFill/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190500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214BD4F-B4B0-67A0-9C81-0481F84566E4}"/>
              </a:ext>
            </a:extLst>
          </p:cNvPr>
          <p:cNvSpPr/>
          <p:nvPr/>
        </p:nvSpPr>
        <p:spPr>
          <a:xfrm rot="302291">
            <a:off x="7619999" y="2419474"/>
            <a:ext cx="1158240" cy="1158240"/>
          </a:xfrm>
          <a:prstGeom prst="ellipse">
            <a:avLst/>
          </a:prstGeom>
          <a:noFill/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190500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81FEF58-11CE-F7F4-B006-3DC34806AA82}"/>
              </a:ext>
            </a:extLst>
          </p:cNvPr>
          <p:cNvSpPr/>
          <p:nvPr/>
        </p:nvSpPr>
        <p:spPr>
          <a:xfrm rot="21415862">
            <a:off x="3323217" y="2419474"/>
            <a:ext cx="1158240" cy="1158240"/>
          </a:xfrm>
          <a:prstGeom prst="ellipse">
            <a:avLst/>
          </a:prstGeom>
          <a:noFill/>
          <a:ln w="12700" cap="flat">
            <a:solidFill>
              <a:schemeClr val="bg1"/>
            </a:solidFill>
            <a:prstDash val="solid"/>
            <a:miter/>
          </a:ln>
          <a:effectLst>
            <a:innerShdw blurRad="369790">
              <a:schemeClr val="bg1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190500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7A40447-3C00-D975-DB85-95E8F58372E7}"/>
              </a:ext>
            </a:extLst>
          </p:cNvPr>
          <p:cNvCxnSpPr>
            <a:cxnSpLocks/>
            <a:stCxn id="43" idx="1"/>
            <a:endCxn id="55" idx="5"/>
          </p:cNvCxnSpPr>
          <p:nvPr/>
        </p:nvCxnSpPr>
        <p:spPr>
          <a:xfrm flipH="1" flipV="1">
            <a:off x="4333173" y="3385583"/>
            <a:ext cx="201748" cy="2120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10DA937-7566-AB60-B606-348CE10C6598}"/>
              </a:ext>
            </a:extLst>
          </p:cNvPr>
          <p:cNvCxnSpPr>
            <a:cxnSpLocks/>
            <a:stCxn id="4" idx="6"/>
            <a:endCxn id="48" idx="2"/>
          </p:cNvCxnSpPr>
          <p:nvPr/>
        </p:nvCxnSpPr>
        <p:spPr>
          <a:xfrm>
            <a:off x="8315665" y="5179592"/>
            <a:ext cx="3203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F784255-F79D-8A83-A6A1-3CE3A0D6A0A9}"/>
              </a:ext>
            </a:extLst>
          </p:cNvPr>
          <p:cNvCxnSpPr>
            <a:cxnSpLocks/>
            <a:stCxn id="46" idx="4"/>
            <a:endCxn id="41" idx="0"/>
          </p:cNvCxnSpPr>
          <p:nvPr/>
        </p:nvCxnSpPr>
        <p:spPr>
          <a:xfrm>
            <a:off x="6095999" y="2711773"/>
            <a:ext cx="1" cy="2787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3A95EDB-CCA8-3DA0-A04E-9C0817C93989}"/>
              </a:ext>
            </a:extLst>
          </p:cNvPr>
          <p:cNvCxnSpPr>
            <a:cxnSpLocks/>
            <a:stCxn id="50" idx="3"/>
            <a:endCxn id="42" idx="7"/>
          </p:cNvCxnSpPr>
          <p:nvPr/>
        </p:nvCxnSpPr>
        <p:spPr>
          <a:xfrm flipH="1">
            <a:off x="7565034" y="3370550"/>
            <a:ext cx="190205" cy="1715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C70842B-A28D-71A8-A46D-49CB0879E488}"/>
              </a:ext>
            </a:extLst>
          </p:cNvPr>
          <p:cNvCxnSpPr>
            <a:cxnSpLocks/>
          </p:cNvCxnSpPr>
          <p:nvPr/>
        </p:nvCxnSpPr>
        <p:spPr>
          <a:xfrm>
            <a:off x="3545836" y="5179592"/>
            <a:ext cx="3203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Graphic 94" descr="Body builder with solid fill">
            <a:extLst>
              <a:ext uri="{FF2B5EF4-FFF2-40B4-BE49-F238E27FC236}">
                <a16:creationId xmlns:a16="http://schemas.microsoft.com/office/drawing/2014/main" id="{075AD102-0E85-9CAF-D497-A571DF10A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16989" y="4960927"/>
            <a:ext cx="499454" cy="499454"/>
          </a:xfrm>
          <a:prstGeom prst="rect">
            <a:avLst/>
          </a:prstGeom>
        </p:spPr>
      </p:pic>
      <p:pic>
        <p:nvPicPr>
          <p:cNvPr id="96" name="Graphic 95" descr="Group brainstorm with solid fill">
            <a:extLst>
              <a:ext uri="{FF2B5EF4-FFF2-40B4-BE49-F238E27FC236}">
                <a16:creationId xmlns:a16="http://schemas.microsoft.com/office/drawing/2014/main" id="{B9F00B7B-4F97-8774-8A86-7208A5A315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652610" y="2748867"/>
            <a:ext cx="499454" cy="499454"/>
          </a:xfrm>
          <a:prstGeom prst="rect">
            <a:avLst/>
          </a:prstGeom>
        </p:spPr>
      </p:pic>
      <p:pic>
        <p:nvPicPr>
          <p:cNvPr id="97" name="Graphic 96" descr="Robot with solid fill">
            <a:extLst>
              <a:ext uri="{FF2B5EF4-FFF2-40B4-BE49-F238E27FC236}">
                <a16:creationId xmlns:a16="http://schemas.microsoft.com/office/drawing/2014/main" id="{2149C798-E364-6164-7844-934227DEE3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46272" y="1882926"/>
            <a:ext cx="499454" cy="499454"/>
          </a:xfrm>
          <a:prstGeom prst="rect">
            <a:avLst/>
          </a:prstGeom>
        </p:spPr>
      </p:pic>
      <p:pic>
        <p:nvPicPr>
          <p:cNvPr id="98" name="Graphic 97" descr="Customer review with solid fill">
            <a:extLst>
              <a:ext uri="{FF2B5EF4-FFF2-40B4-BE49-F238E27FC236}">
                <a16:creationId xmlns:a16="http://schemas.microsoft.com/office/drawing/2014/main" id="{01A205FB-3C86-C64E-9D56-4BEA4E458E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65392" y="4929865"/>
            <a:ext cx="499454" cy="499454"/>
          </a:xfrm>
          <a:prstGeom prst="rect">
            <a:avLst/>
          </a:prstGeom>
        </p:spPr>
      </p:pic>
      <p:pic>
        <p:nvPicPr>
          <p:cNvPr id="99" name="Graphic 98" descr="Target Audience with solid fill">
            <a:extLst>
              <a:ext uri="{FF2B5EF4-FFF2-40B4-BE49-F238E27FC236}">
                <a16:creationId xmlns:a16="http://schemas.microsoft.com/office/drawing/2014/main" id="{4CF845F4-D6D8-C08C-4294-A2BA1B0426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949392" y="2748867"/>
            <a:ext cx="499454" cy="499454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D02F2DFE-986E-B4A2-13BB-1A4046DC4C4F}"/>
              </a:ext>
            </a:extLst>
          </p:cNvPr>
          <p:cNvSpPr txBox="1"/>
          <p:nvPr/>
        </p:nvSpPr>
        <p:spPr>
          <a:xfrm>
            <a:off x="5091230" y="4794901"/>
            <a:ext cx="2009540" cy="830997"/>
          </a:xfrm>
          <a:prstGeom prst="rect">
            <a:avLst/>
          </a:prstGeom>
          <a:noFill/>
        </p:spPr>
        <p:txBody>
          <a:bodyPr wrap="square" lIns="0" rIns="90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z-Latn-AZ" sz="2400" spc="200" dirty="0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Real </a:t>
            </a:r>
            <a:r>
              <a:rPr lang="az-Latn-AZ" sz="2400" spc="200" dirty="0" err="1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Life</a:t>
            </a:r>
            <a:endParaRPr lang="az-Latn-AZ" sz="2400" spc="200" dirty="0">
              <a:solidFill>
                <a:srgbClr val="FFFFFF"/>
              </a:solidFill>
              <a:effectLst>
                <a:outerShdw blurRad="196058" algn="ctr" rotWithShape="0">
                  <a:srgbClr val="FFFFFF"/>
                </a:outerShdw>
              </a:effectLst>
              <a:latin typeface="Nunito Sans Light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z-Latn-AZ" sz="2400" spc="200" dirty="0" err="1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Examples</a:t>
            </a:r>
            <a:endParaRPr kumimoji="0" lang="en-GB" sz="2400" b="0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6058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155CAB0-1113-D4A7-F08D-510804CB7821}"/>
              </a:ext>
            </a:extLst>
          </p:cNvPr>
          <p:cNvGrpSpPr/>
          <p:nvPr/>
        </p:nvGrpSpPr>
        <p:grpSpPr>
          <a:xfrm>
            <a:off x="249382" y="4847717"/>
            <a:ext cx="2045192" cy="802818"/>
            <a:chOff x="579122" y="1866027"/>
            <a:chExt cx="2468878" cy="802818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5F17ADD-93CD-A64A-73D7-0EE862B5FC82}"/>
                </a:ext>
              </a:extLst>
            </p:cNvPr>
            <p:cNvSpPr txBox="1"/>
            <p:nvPr/>
          </p:nvSpPr>
          <p:spPr>
            <a:xfrm>
              <a:off x="579122" y="2114847"/>
              <a:ext cx="2468878" cy="55399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z-Latn-AZ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Bir ölkənin Prezidentini fikirləşə bilərsiniz</a:t>
              </a:r>
              <a:endParaRPr kumimoji="0" lang="en-L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949CDBC-AB05-B2F9-3DF7-1673853526ED}"/>
                </a:ext>
              </a:extLst>
            </p:cNvPr>
            <p:cNvSpPr txBox="1"/>
            <p:nvPr/>
          </p:nvSpPr>
          <p:spPr>
            <a:xfrm>
              <a:off x="856482" y="1866027"/>
              <a:ext cx="2171197" cy="307777"/>
            </a:xfrm>
            <a:prstGeom prst="rect">
              <a:avLst/>
            </a:prstGeom>
            <a:noFill/>
          </p:spPr>
          <p:txBody>
            <a:bodyPr wrap="square" lIns="0" rIns="90000">
              <a:spAutoFit/>
            </a:bodyPr>
            <a:lstStyle/>
            <a:p>
              <a:pPr marL="457200" marR="0" lvl="1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z-Latn-AZ" sz="14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196058" algn="ctr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SİNGLETON</a:t>
              </a:r>
              <a:endParaRPr kumimoji="0" lang="en-GB" sz="14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168788E-AB94-4A10-D9B7-1E5D99FEC841}"/>
              </a:ext>
            </a:extLst>
          </p:cNvPr>
          <p:cNvGrpSpPr/>
          <p:nvPr/>
        </p:nvGrpSpPr>
        <p:grpSpPr>
          <a:xfrm>
            <a:off x="1203661" y="2553456"/>
            <a:ext cx="2045192" cy="974677"/>
            <a:chOff x="570403" y="1866027"/>
            <a:chExt cx="2468878" cy="974677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9F0AF92-FEDE-BF07-F4CF-2714F566B1B3}"/>
                </a:ext>
              </a:extLst>
            </p:cNvPr>
            <p:cNvSpPr txBox="1"/>
            <p:nvPr/>
          </p:nvSpPr>
          <p:spPr>
            <a:xfrm>
              <a:off x="570403" y="2132818"/>
              <a:ext cx="2468878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z-Latn-AZ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usb</a:t>
              </a:r>
              <a:r>
                <a:rPr kumimoji="0" lang="az-Latn-AZ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 porta çevirmək üçün </a:t>
              </a:r>
              <a:r>
                <a:rPr kumimoji="0" lang="az-Latn-AZ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işlətdiyiniz</a:t>
              </a:r>
              <a:r>
                <a:rPr kumimoji="0" lang="az-Latn-AZ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 qurğunu fikirləşə bilərsiniz </a:t>
              </a:r>
              <a:endParaRPr kumimoji="0" lang="en-L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D911C08-1BD5-31AE-F321-CC01C068CC2F}"/>
                </a:ext>
              </a:extLst>
            </p:cNvPr>
            <p:cNvSpPr txBox="1"/>
            <p:nvPr/>
          </p:nvSpPr>
          <p:spPr>
            <a:xfrm>
              <a:off x="1018138" y="1866027"/>
              <a:ext cx="2009540" cy="307777"/>
            </a:xfrm>
            <a:prstGeom prst="rect">
              <a:avLst/>
            </a:prstGeom>
            <a:noFill/>
          </p:spPr>
          <p:txBody>
            <a:bodyPr wrap="square" lIns="0" rIns="90000">
              <a:spAutoFit/>
            </a:bodyPr>
            <a:lstStyle/>
            <a:p>
              <a:pPr marL="457200" marR="0" lvl="1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z-Latn-AZ" sz="1400" spc="200" dirty="0">
                  <a:solidFill>
                    <a:srgbClr val="FFFFFF"/>
                  </a:solidFill>
                  <a:effectLst>
                    <a:outerShdw blurRad="196058" algn="ctr" rotWithShape="0">
                      <a:srgbClr val="FFFFFF"/>
                    </a:outerShdw>
                  </a:effectLst>
                  <a:latin typeface="Nunito Sans Light" pitchFamily="2" charset="77"/>
                </a:rPr>
                <a:t>ADAPTER</a:t>
              </a:r>
              <a:endParaRPr kumimoji="0" lang="en-GB" sz="14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66A20BB-AD95-2D77-E65D-854570531E10}"/>
              </a:ext>
            </a:extLst>
          </p:cNvPr>
          <p:cNvGrpSpPr/>
          <p:nvPr/>
        </p:nvGrpSpPr>
        <p:grpSpPr>
          <a:xfrm>
            <a:off x="8956335" y="2553456"/>
            <a:ext cx="1860947" cy="803363"/>
            <a:chOff x="579122" y="1866027"/>
            <a:chExt cx="2246464" cy="803363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C060482-F34A-9EB2-FEDD-3ED47F1724BD}"/>
                </a:ext>
              </a:extLst>
            </p:cNvPr>
            <p:cNvSpPr txBox="1"/>
            <p:nvPr/>
          </p:nvSpPr>
          <p:spPr>
            <a:xfrm>
              <a:off x="579122" y="2114302"/>
              <a:ext cx="2246464" cy="555088"/>
            </a:xfrm>
            <a:prstGeom prst="rect">
              <a:avLst/>
            </a:prstGeom>
            <a:noFill/>
          </p:spPr>
          <p:txBody>
            <a:bodyPr wrap="square" lIns="0" tIns="46800" rIns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z-Latn-AZ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TV pultunun əvvəlki və sonrakı düymələrini </a:t>
              </a:r>
              <a:r>
                <a:rPr kumimoji="0" lang="az-Latn-AZ" sz="1000" b="0" i="0" u="none" strike="noStrike" kern="1200" cap="none" spc="2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fikirıəşə</a:t>
              </a:r>
              <a:r>
                <a:rPr kumimoji="0" lang="az-Latn-AZ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 bilərsiniz</a:t>
              </a:r>
              <a:endParaRPr kumimoji="0" lang="en-L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9242340-B3A5-E284-CC56-E3917A0E6C05}"/>
                </a:ext>
              </a:extLst>
            </p:cNvPr>
            <p:cNvSpPr txBox="1"/>
            <p:nvPr/>
          </p:nvSpPr>
          <p:spPr>
            <a:xfrm>
              <a:off x="579122" y="1866027"/>
              <a:ext cx="2009540" cy="307777"/>
            </a:xfrm>
            <a:prstGeom prst="rect">
              <a:avLst/>
            </a:prstGeom>
            <a:noFill/>
          </p:spPr>
          <p:txBody>
            <a:bodyPr wrap="square" lIns="0" tIns="46800" rIns="90000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z-Latn-AZ" sz="1400" spc="200" dirty="0">
                  <a:solidFill>
                    <a:srgbClr val="FFFFFF"/>
                  </a:solidFill>
                  <a:effectLst>
                    <a:outerShdw blurRad="196058" algn="ctr" rotWithShape="0">
                      <a:srgbClr val="FFFFFF"/>
                    </a:outerShdw>
                  </a:effectLst>
                  <a:latin typeface="Nunito Sans Light" pitchFamily="2" charset="77"/>
                </a:rPr>
                <a:t>İTERATOR</a:t>
              </a:r>
              <a:endParaRPr kumimoji="0" lang="en-GB" sz="14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BA04053-998A-9057-80D6-C11A1E7A0490}"/>
              </a:ext>
            </a:extLst>
          </p:cNvPr>
          <p:cNvGrpSpPr/>
          <p:nvPr/>
        </p:nvGrpSpPr>
        <p:grpSpPr>
          <a:xfrm>
            <a:off x="9976429" y="4789746"/>
            <a:ext cx="1860947" cy="803363"/>
            <a:chOff x="579122" y="1866027"/>
            <a:chExt cx="2246464" cy="80336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1803F33-DA45-18BC-609B-717BA35C4FC7}"/>
                </a:ext>
              </a:extLst>
            </p:cNvPr>
            <p:cNvSpPr txBox="1"/>
            <p:nvPr/>
          </p:nvSpPr>
          <p:spPr>
            <a:xfrm>
              <a:off x="579122" y="2114302"/>
              <a:ext cx="2246464" cy="555088"/>
            </a:xfrm>
            <a:prstGeom prst="rect">
              <a:avLst/>
            </a:prstGeom>
            <a:noFill/>
          </p:spPr>
          <p:txBody>
            <a:bodyPr wrap="square" lIns="0" tIns="46800" rIns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z-Latn-AZ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Buna misal olaraq kredit kartımızı fikirləşə bilərsiniz</a:t>
              </a:r>
              <a:endParaRPr kumimoji="0" lang="en-L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88C3D9C-E3A4-E2C5-8692-563B6259BDDB}"/>
                </a:ext>
              </a:extLst>
            </p:cNvPr>
            <p:cNvSpPr txBox="1"/>
            <p:nvPr/>
          </p:nvSpPr>
          <p:spPr>
            <a:xfrm>
              <a:off x="579122" y="1866027"/>
              <a:ext cx="2009540" cy="307777"/>
            </a:xfrm>
            <a:prstGeom prst="rect">
              <a:avLst/>
            </a:prstGeom>
            <a:noFill/>
          </p:spPr>
          <p:txBody>
            <a:bodyPr wrap="square" lIns="0" tIns="46800" rIns="90000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z-Latn-AZ" sz="14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196058" algn="ctr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PROXY</a:t>
              </a:r>
              <a:endParaRPr kumimoji="0" lang="en-GB" sz="14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0C9DC2F-7C03-2288-50C4-8FF7E0866A8A}"/>
              </a:ext>
            </a:extLst>
          </p:cNvPr>
          <p:cNvGrpSpPr/>
          <p:nvPr/>
        </p:nvGrpSpPr>
        <p:grpSpPr>
          <a:xfrm>
            <a:off x="6824765" y="1370553"/>
            <a:ext cx="1860947" cy="803363"/>
            <a:chOff x="579122" y="1866027"/>
            <a:chExt cx="2246464" cy="803363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96876D1-E0E2-4ED0-76A2-8275ECD23222}"/>
                </a:ext>
              </a:extLst>
            </p:cNvPr>
            <p:cNvSpPr txBox="1"/>
            <p:nvPr/>
          </p:nvSpPr>
          <p:spPr>
            <a:xfrm>
              <a:off x="579122" y="2114302"/>
              <a:ext cx="2246464" cy="555088"/>
            </a:xfrm>
            <a:prstGeom prst="rect">
              <a:avLst/>
            </a:prstGeom>
            <a:noFill/>
          </p:spPr>
          <p:txBody>
            <a:bodyPr wrap="square" lIns="0" tIns="46800" rIns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z-Latn-AZ" sz="10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Şahmat oyununun standart düzülüşünü fikirləşə bilərsiniz</a:t>
              </a:r>
              <a:endParaRPr kumimoji="0" lang="en-L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1C50206-F83E-0E29-604B-02291A40AAC1}"/>
                </a:ext>
              </a:extLst>
            </p:cNvPr>
            <p:cNvSpPr txBox="1"/>
            <p:nvPr/>
          </p:nvSpPr>
          <p:spPr>
            <a:xfrm>
              <a:off x="579122" y="1866027"/>
              <a:ext cx="2009540" cy="307777"/>
            </a:xfrm>
            <a:prstGeom prst="rect">
              <a:avLst/>
            </a:prstGeom>
            <a:noFill/>
          </p:spPr>
          <p:txBody>
            <a:bodyPr wrap="square" lIns="0" tIns="46800" rIns="90000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z-Latn-AZ" sz="14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196058" algn="ctr" rotWithShape="0">
                      <a:srgbClr val="FFFFFF"/>
                    </a:outerShdw>
                  </a:effectLst>
                  <a:uLnTx/>
                  <a:uFillTx/>
                  <a:latin typeface="Nunito Sans Light" pitchFamily="2" charset="77"/>
                  <a:ea typeface="+mn-ea"/>
                  <a:cs typeface="+mn-cs"/>
                </a:rPr>
                <a:t>PROTOTYPE</a:t>
              </a:r>
              <a:endParaRPr kumimoji="0" lang="en-GB" sz="14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FE7B7A9-A9DD-4815-85A6-A9F76D9239C1}"/>
              </a:ext>
            </a:extLst>
          </p:cNvPr>
          <p:cNvGrpSpPr/>
          <p:nvPr/>
        </p:nvGrpSpPr>
        <p:grpSpPr>
          <a:xfrm>
            <a:off x="-12220858" y="0"/>
            <a:ext cx="12192002" cy="6858000"/>
            <a:chOff x="-12220858" y="0"/>
            <a:chExt cx="12192002" cy="685800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80ED774-F7F7-DAFA-CD7C-637247651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2220858" y="0"/>
              <a:ext cx="12192002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C61446-9C64-4207-8A3C-D4D9979C6355}"/>
                </a:ext>
              </a:extLst>
            </p:cNvPr>
            <p:cNvSpPr/>
            <p:nvPr/>
          </p:nvSpPr>
          <p:spPr>
            <a:xfrm>
              <a:off x="-12220858" y="0"/>
              <a:ext cx="12192002" cy="6857998"/>
            </a:xfrm>
            <a:prstGeom prst="rect">
              <a:avLst/>
            </a:prstGeom>
            <a:solidFill>
              <a:srgbClr val="000000">
                <a:alpha val="60000"/>
              </a:srgbClr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/>
            </a:p>
          </p:txBody>
        </p:sp>
      </p:grpSp>
      <p:sp>
        <p:nvSpPr>
          <p:cNvPr id="51" name="Text Placeholder 29">
            <a:hlinkClick r:id="rId14" action="ppaction://hlinksldjump"/>
            <a:extLst>
              <a:ext uri="{FF2B5EF4-FFF2-40B4-BE49-F238E27FC236}">
                <a16:creationId xmlns:a16="http://schemas.microsoft.com/office/drawing/2014/main" id="{29839582-911C-D910-2CAA-4879079FF5C3}"/>
              </a:ext>
            </a:extLst>
          </p:cNvPr>
          <p:cNvSpPr txBox="1">
            <a:spLocks/>
          </p:cNvSpPr>
          <p:nvPr/>
        </p:nvSpPr>
        <p:spPr>
          <a:xfrm>
            <a:off x="-10863519" y="1370799"/>
            <a:ext cx="3354361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01.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Our Mission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4C3CEFB-6B41-CA5D-7168-683E46006D02}"/>
              </a:ext>
            </a:extLst>
          </p:cNvPr>
          <p:cNvSpPr txBox="1"/>
          <p:nvPr/>
        </p:nvSpPr>
        <p:spPr>
          <a:xfrm>
            <a:off x="-10863518" y="5590145"/>
            <a:ext cx="16091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27</a:t>
            </a:r>
            <a:r>
              <a:rPr kumimoji="0" lang="en-GB" sz="1000" b="0" i="0" u="none" strike="noStrike" kern="1200" cap="none" spc="20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th</a:t>
            </a: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July 2077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2FDF1B1-8F4A-4984-CF4A-FA2FBB8DC423}"/>
              </a:ext>
            </a:extLst>
          </p:cNvPr>
          <p:cNvCxnSpPr>
            <a:cxnSpLocks/>
          </p:cNvCxnSpPr>
          <p:nvPr/>
        </p:nvCxnSpPr>
        <p:spPr>
          <a:xfrm>
            <a:off x="-10775233" y="1230493"/>
            <a:ext cx="1409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3944A94-37DF-7CF9-7AB0-3D0EFB0328F7}"/>
              </a:ext>
            </a:extLst>
          </p:cNvPr>
          <p:cNvSpPr txBox="1"/>
          <p:nvPr/>
        </p:nvSpPr>
        <p:spPr>
          <a:xfrm>
            <a:off x="-10863518" y="920150"/>
            <a:ext cx="18430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Table of Contents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57" name="Text Placeholder 29">
            <a:hlinkClick r:id="rId15" action="ppaction://hlinksldjump"/>
            <a:extLst>
              <a:ext uri="{FF2B5EF4-FFF2-40B4-BE49-F238E27FC236}">
                <a16:creationId xmlns:a16="http://schemas.microsoft.com/office/drawing/2014/main" id="{781D741F-DA6A-5061-BC62-30E2BDB40E39}"/>
              </a:ext>
            </a:extLst>
          </p:cNvPr>
          <p:cNvSpPr txBox="1">
            <a:spLocks/>
          </p:cNvSpPr>
          <p:nvPr/>
        </p:nvSpPr>
        <p:spPr>
          <a:xfrm>
            <a:off x="-10863519" y="2146150"/>
            <a:ext cx="485140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02.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Problem &amp; Solution</a:t>
            </a:r>
          </a:p>
        </p:txBody>
      </p:sp>
      <p:sp>
        <p:nvSpPr>
          <p:cNvPr id="58" name="Text Placeholder 29">
            <a:hlinkClick r:id="rId16" action="ppaction://hlinksldjump"/>
            <a:extLst>
              <a:ext uri="{FF2B5EF4-FFF2-40B4-BE49-F238E27FC236}">
                <a16:creationId xmlns:a16="http://schemas.microsoft.com/office/drawing/2014/main" id="{840EA7EC-A20B-CD57-4C93-F8051C854B19}"/>
              </a:ext>
            </a:extLst>
          </p:cNvPr>
          <p:cNvSpPr txBox="1">
            <a:spLocks/>
          </p:cNvSpPr>
          <p:nvPr/>
        </p:nvSpPr>
        <p:spPr>
          <a:xfrm>
            <a:off x="-10863519" y="2921501"/>
            <a:ext cx="485140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03.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Why Our Product?</a:t>
            </a:r>
          </a:p>
        </p:txBody>
      </p:sp>
      <p:sp>
        <p:nvSpPr>
          <p:cNvPr id="59" name="Text Placeholder 29">
            <a:hlinkClick r:id="rId17" action="ppaction://hlinksldjump"/>
            <a:extLst>
              <a:ext uri="{FF2B5EF4-FFF2-40B4-BE49-F238E27FC236}">
                <a16:creationId xmlns:a16="http://schemas.microsoft.com/office/drawing/2014/main" id="{E6D0A97E-7C78-3335-5720-B3D429822776}"/>
              </a:ext>
            </a:extLst>
          </p:cNvPr>
          <p:cNvSpPr txBox="1">
            <a:spLocks/>
          </p:cNvSpPr>
          <p:nvPr/>
        </p:nvSpPr>
        <p:spPr>
          <a:xfrm>
            <a:off x="-10863518" y="3696852"/>
            <a:ext cx="5386362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04.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Market &amp; Competition</a:t>
            </a:r>
          </a:p>
        </p:txBody>
      </p:sp>
      <p:sp>
        <p:nvSpPr>
          <p:cNvPr id="60" name="Text Placeholder 29">
            <a:hlinkClick r:id="rId18" action="ppaction://hlinksldjump"/>
            <a:extLst>
              <a:ext uri="{FF2B5EF4-FFF2-40B4-BE49-F238E27FC236}">
                <a16:creationId xmlns:a16="http://schemas.microsoft.com/office/drawing/2014/main" id="{C444A7B1-F053-5B6D-D147-FE9033EF6160}"/>
              </a:ext>
            </a:extLst>
          </p:cNvPr>
          <p:cNvSpPr txBox="1">
            <a:spLocks/>
          </p:cNvSpPr>
          <p:nvPr/>
        </p:nvSpPr>
        <p:spPr>
          <a:xfrm>
            <a:off x="-10863519" y="4472205"/>
            <a:ext cx="4230662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05.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Business Model</a:t>
            </a:r>
          </a:p>
        </p:txBody>
      </p:sp>
      <p:sp>
        <p:nvSpPr>
          <p:cNvPr id="34" name="!!menu bar 3">
            <a:extLst>
              <a:ext uri="{FF2B5EF4-FFF2-40B4-BE49-F238E27FC236}">
                <a16:creationId xmlns:a16="http://schemas.microsoft.com/office/drawing/2014/main" id="{7D454C60-379A-B5A2-BE57-E1B37D976893}"/>
              </a:ext>
            </a:extLst>
          </p:cNvPr>
          <p:cNvSpPr/>
          <p:nvPr/>
        </p:nvSpPr>
        <p:spPr>
          <a:xfrm>
            <a:off x="293236" y="551772"/>
            <a:ext cx="432000" cy="216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!!menu bar 2">
            <a:extLst>
              <a:ext uri="{FF2B5EF4-FFF2-40B4-BE49-F238E27FC236}">
                <a16:creationId xmlns:a16="http://schemas.microsoft.com/office/drawing/2014/main" id="{5243550D-3DC6-D6BF-57D1-3DFC6F2785D0}"/>
              </a:ext>
            </a:extLst>
          </p:cNvPr>
          <p:cNvSpPr/>
          <p:nvPr/>
        </p:nvSpPr>
        <p:spPr>
          <a:xfrm>
            <a:off x="293236" y="440233"/>
            <a:ext cx="432000" cy="216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!!menu bar 1">
            <a:extLst>
              <a:ext uri="{FF2B5EF4-FFF2-40B4-BE49-F238E27FC236}">
                <a16:creationId xmlns:a16="http://schemas.microsoft.com/office/drawing/2014/main" id="{ED5B38F5-1D19-3791-2285-3745ECC99F90}"/>
              </a:ext>
            </a:extLst>
          </p:cNvPr>
          <p:cNvSpPr/>
          <p:nvPr/>
        </p:nvSpPr>
        <p:spPr>
          <a:xfrm>
            <a:off x="293236" y="335307"/>
            <a:ext cx="432000" cy="216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Link">
            <a:hlinkClick r:id="rId19" action="ppaction://hlinksldjump"/>
            <a:extLst>
              <a:ext uri="{FF2B5EF4-FFF2-40B4-BE49-F238E27FC236}">
                <a16:creationId xmlns:a16="http://schemas.microsoft.com/office/drawing/2014/main" id="{197F2745-6436-0146-97BF-D79F330802DF}"/>
              </a:ext>
            </a:extLst>
          </p:cNvPr>
          <p:cNvSpPr/>
          <p:nvPr/>
        </p:nvSpPr>
        <p:spPr>
          <a:xfrm>
            <a:off x="249382" y="283611"/>
            <a:ext cx="528102" cy="356958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29A286E-2EE1-4090-94CB-ACBB44C83E47}"/>
              </a:ext>
            </a:extLst>
          </p:cNvPr>
          <p:cNvGrpSpPr/>
          <p:nvPr/>
        </p:nvGrpSpPr>
        <p:grpSpPr>
          <a:xfrm>
            <a:off x="11436824" y="6196084"/>
            <a:ext cx="368489" cy="368489"/>
            <a:chOff x="11436824" y="6196084"/>
            <a:chExt cx="368489" cy="368489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8B8A032-95F1-409E-AE1E-5301C88A6CB9}"/>
                </a:ext>
              </a:extLst>
            </p:cNvPr>
            <p:cNvSpPr/>
            <p:nvPr/>
          </p:nvSpPr>
          <p:spPr>
            <a:xfrm>
              <a:off x="11436824" y="6196084"/>
              <a:ext cx="368489" cy="368489"/>
            </a:xfrm>
            <a:prstGeom prst="ellipse">
              <a:avLst/>
            </a:prstGeom>
            <a:noFill/>
            <a:ln w="12700" cap="flat">
              <a:solidFill>
                <a:srgbClr val="00C5D2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/>
            </a:p>
          </p:txBody>
        </p:sp>
        <p:pic>
          <p:nvPicPr>
            <p:cNvPr id="86" name="Picture 85">
              <a:hlinkClick r:id="rId20" action="ppaction://hlinksldjump"/>
              <a:extLst>
                <a:ext uri="{FF2B5EF4-FFF2-40B4-BE49-F238E27FC236}">
                  <a16:creationId xmlns:a16="http://schemas.microsoft.com/office/drawing/2014/main" id="{E261767C-F522-4279-8EC9-4D5BA74AB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4158" y="6288013"/>
              <a:ext cx="193819" cy="193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526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94D6F6-A449-4146-8275-C5AFCCE590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9BEF0-6AB5-4DE2-BB5C-94F56C477CFB}"/>
              </a:ext>
            </a:extLst>
          </p:cNvPr>
          <p:cNvSpPr txBox="1"/>
          <p:nvPr/>
        </p:nvSpPr>
        <p:spPr>
          <a:xfrm>
            <a:off x="1461612" y="2459504"/>
            <a:ext cx="9268776" cy="1938992"/>
          </a:xfrm>
          <a:prstGeom prst="rect">
            <a:avLst/>
          </a:prstGeom>
          <a:noFill/>
        </p:spPr>
        <p:txBody>
          <a:bodyPr wrap="square" lIns="0" rIns="90000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uLnTx/>
                <a:uFillTx/>
                <a:latin typeface="Nunito Sans Light" pitchFamily="2" charset="77"/>
                <a:ea typeface="+mn-ea"/>
                <a:cs typeface="+mn-cs"/>
              </a:rPr>
              <a:t>THANKS FOR YOUR ATTENTION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7F77-DFA0-4A0C-BAC2-94913DEB5B57}"/>
              </a:ext>
            </a:extLst>
          </p:cNvPr>
          <p:cNvSpPr txBox="1"/>
          <p:nvPr/>
        </p:nvSpPr>
        <p:spPr>
          <a:xfrm>
            <a:off x="-326515" y="6550111"/>
            <a:ext cx="4800856" cy="261610"/>
          </a:xfrm>
          <a:prstGeom prst="rect">
            <a:avLst/>
          </a:prstGeom>
          <a:noFill/>
        </p:spPr>
        <p:txBody>
          <a:bodyPr wrap="square" lIns="0" rIns="90000">
            <a:spAutoFit/>
          </a:bodyPr>
          <a:lstStyle/>
          <a:p>
            <a:pPr marL="45720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spc="200" dirty="0">
                <a:solidFill>
                  <a:srgbClr val="FFFFFF"/>
                </a:solidFill>
                <a:effectLst>
                  <a:outerShdw blurRad="196058" algn="ctr" rotWithShape="0">
                    <a:srgbClr val="FFFFFF"/>
                  </a:outerShdw>
                </a:effectLst>
                <a:latin typeface="Nunito Sans Light" pitchFamily="2" charset="77"/>
              </a:rPr>
              <a:t>CREATED BY:ABBASOV SAMIR</a:t>
            </a:r>
            <a:endParaRPr kumimoji="0" lang="en-GB" sz="1100" b="0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96058" algn="ctr" rotWithShape="0">
                  <a:srgbClr val="FFFFFF"/>
                </a:outerShdw>
              </a:effectLst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4" name="Rectangle: Rounded Corners 3">
            <a:hlinkClick r:id="rId3" action="ppaction://hlinkfile"/>
            <a:extLst>
              <a:ext uri="{FF2B5EF4-FFF2-40B4-BE49-F238E27FC236}">
                <a16:creationId xmlns:a16="http://schemas.microsoft.com/office/drawing/2014/main" id="{E95DC65E-F805-45AE-9744-41B58EDA0164}"/>
              </a:ext>
            </a:extLst>
          </p:cNvPr>
          <p:cNvSpPr/>
          <p:nvPr/>
        </p:nvSpPr>
        <p:spPr>
          <a:xfrm>
            <a:off x="9647582" y="244717"/>
            <a:ext cx="2358887" cy="530087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Nunito Sans Light" pitchFamily="2" charset="0"/>
              </a:rPr>
              <a:t>CHECK OUT MY BLOG</a:t>
            </a:r>
          </a:p>
        </p:txBody>
      </p:sp>
    </p:spTree>
    <p:extLst>
      <p:ext uri="{BB962C8B-B14F-4D97-AF65-F5344CB8AC3E}">
        <p14:creationId xmlns:p14="http://schemas.microsoft.com/office/powerpoint/2010/main" val="42947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2EEC146A-A944-7817-67D7-45C6425E7EA2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10" name="Rows (8)">
              <a:extLst>
                <a:ext uri="{FF2B5EF4-FFF2-40B4-BE49-F238E27FC236}">
                  <a16:creationId xmlns:a16="http://schemas.microsoft.com/office/drawing/2014/main" id="{106A126A-3132-0CDB-076D-80320C037849}"/>
                </a:ext>
              </a:extLst>
            </p:cNvPr>
            <p:cNvGrpSpPr/>
            <p:nvPr/>
          </p:nvGrpSpPr>
          <p:grpSpPr>
            <a:xfrm>
              <a:off x="0" y="-1"/>
              <a:ext cx="12191999" cy="6858001"/>
              <a:chOff x="0" y="-1"/>
              <a:chExt cx="12191999" cy="685800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811C7A-38A8-97F7-452D-1328E2B6CEA5}"/>
                  </a:ext>
                </a:extLst>
              </p:cNvPr>
              <p:cNvSpPr/>
              <p:nvPr/>
            </p:nvSpPr>
            <p:spPr>
              <a:xfrm rot="5400000">
                <a:off x="5667600" y="-5667601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8DD680E-26B8-001E-D21D-FB3D42175237}"/>
                  </a:ext>
                </a:extLst>
              </p:cNvPr>
              <p:cNvSpPr/>
              <p:nvPr/>
            </p:nvSpPr>
            <p:spPr>
              <a:xfrm rot="5400000">
                <a:off x="5667600" y="-4810287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878901B-C3D4-5E90-A1D4-7FBAD041F44B}"/>
                  </a:ext>
                </a:extLst>
              </p:cNvPr>
              <p:cNvSpPr/>
              <p:nvPr/>
            </p:nvSpPr>
            <p:spPr>
              <a:xfrm rot="5400000">
                <a:off x="5667600" y="-3952973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6EB36AC-B018-8E82-70A4-72BB036E50BE}"/>
                  </a:ext>
                </a:extLst>
              </p:cNvPr>
              <p:cNvSpPr/>
              <p:nvPr/>
            </p:nvSpPr>
            <p:spPr>
              <a:xfrm rot="5400000">
                <a:off x="5667600" y="-3095659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AD97D24-405C-0156-56D9-7B3E33EED516}"/>
                  </a:ext>
                </a:extLst>
              </p:cNvPr>
              <p:cNvSpPr/>
              <p:nvPr/>
            </p:nvSpPr>
            <p:spPr>
              <a:xfrm rot="5400000">
                <a:off x="5667600" y="-2238345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BF89CFF-EDBD-D192-4C49-DCF44CE76795}"/>
                  </a:ext>
                </a:extLst>
              </p:cNvPr>
              <p:cNvSpPr/>
              <p:nvPr/>
            </p:nvSpPr>
            <p:spPr>
              <a:xfrm rot="5400000">
                <a:off x="5667600" y="-1381031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48507A1-9E6D-30D3-1E89-17B1B64E4862}"/>
                  </a:ext>
                </a:extLst>
              </p:cNvPr>
              <p:cNvSpPr/>
              <p:nvPr/>
            </p:nvSpPr>
            <p:spPr>
              <a:xfrm rot="5400000">
                <a:off x="5667600" y="-523717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CC57279-D6D4-B469-A2EB-2A8C94166B8A}"/>
                  </a:ext>
                </a:extLst>
              </p:cNvPr>
              <p:cNvSpPr/>
              <p:nvPr/>
            </p:nvSpPr>
            <p:spPr>
              <a:xfrm rot="5400000">
                <a:off x="5667600" y="333600"/>
                <a:ext cx="856800" cy="12191999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Columns (12)">
              <a:extLst>
                <a:ext uri="{FF2B5EF4-FFF2-40B4-BE49-F238E27FC236}">
                  <a16:creationId xmlns:a16="http://schemas.microsoft.com/office/drawing/2014/main" id="{B6CB3637-F4C5-66E6-3D06-B1B4DC3C3CB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EFEAAB-70E9-4C69-8AC4-F26E70FADE45}"/>
                  </a:ext>
                </a:extLst>
              </p:cNvPr>
              <p:cNvSpPr/>
              <p:nvPr/>
            </p:nvSpPr>
            <p:spPr>
              <a:xfrm>
                <a:off x="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98A255B-B682-0831-479F-8C84B7C640F9}"/>
                  </a:ext>
                </a:extLst>
              </p:cNvPr>
              <p:cNvSpPr/>
              <p:nvPr/>
            </p:nvSpPr>
            <p:spPr>
              <a:xfrm>
                <a:off x="1016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38D0835-E7C9-5FE3-C817-8132AF4EFD97}"/>
                  </a:ext>
                </a:extLst>
              </p:cNvPr>
              <p:cNvSpPr/>
              <p:nvPr/>
            </p:nvSpPr>
            <p:spPr>
              <a:xfrm>
                <a:off x="2032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2461EF6-9CD6-1E5B-59CC-55E495F05862}"/>
                  </a:ext>
                </a:extLst>
              </p:cNvPr>
              <p:cNvSpPr/>
              <p:nvPr/>
            </p:nvSpPr>
            <p:spPr>
              <a:xfrm>
                <a:off x="3048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C19280C-2C0B-EA9F-E285-C209F348C7FA}"/>
                  </a:ext>
                </a:extLst>
              </p:cNvPr>
              <p:cNvSpPr/>
              <p:nvPr/>
            </p:nvSpPr>
            <p:spPr>
              <a:xfrm>
                <a:off x="4064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996023-F89E-9F79-90BD-5BB1E3C806F2}"/>
                  </a:ext>
                </a:extLst>
              </p:cNvPr>
              <p:cNvSpPr/>
              <p:nvPr/>
            </p:nvSpPr>
            <p:spPr>
              <a:xfrm>
                <a:off x="5080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B2111B-BA24-2E8A-87FA-0B243D21E2FE}"/>
                  </a:ext>
                </a:extLst>
              </p:cNvPr>
              <p:cNvSpPr/>
              <p:nvPr/>
            </p:nvSpPr>
            <p:spPr>
              <a:xfrm>
                <a:off x="6096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EC56A55-5861-A7F8-5BE0-AD29FBBCD647}"/>
                  </a:ext>
                </a:extLst>
              </p:cNvPr>
              <p:cNvSpPr/>
              <p:nvPr/>
            </p:nvSpPr>
            <p:spPr>
              <a:xfrm>
                <a:off x="7112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98432DB-932E-8595-7A5A-FB689D630BD7}"/>
                  </a:ext>
                </a:extLst>
              </p:cNvPr>
              <p:cNvSpPr/>
              <p:nvPr/>
            </p:nvSpPr>
            <p:spPr>
              <a:xfrm>
                <a:off x="8128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E1979A0-C4D3-390D-40E3-70652479FA66}"/>
                  </a:ext>
                </a:extLst>
              </p:cNvPr>
              <p:cNvSpPr/>
              <p:nvPr/>
            </p:nvSpPr>
            <p:spPr>
              <a:xfrm>
                <a:off x="9144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D084B38-706C-4250-9320-BEF5DF8908C4}"/>
                  </a:ext>
                </a:extLst>
              </p:cNvPr>
              <p:cNvSpPr/>
              <p:nvPr/>
            </p:nvSpPr>
            <p:spPr>
              <a:xfrm>
                <a:off x="10160000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4C18FFF-E7DF-A8FF-3BBC-7FEE73C3A311}"/>
                  </a:ext>
                </a:extLst>
              </p:cNvPr>
              <p:cNvSpPr/>
              <p:nvPr/>
            </p:nvSpPr>
            <p:spPr>
              <a:xfrm>
                <a:off x="11176001" y="0"/>
                <a:ext cx="1015999" cy="6858000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  <a:effectLst>
                <a:outerShdw blurRad="38100" dist="12700" dir="5400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2" name="Text Placeholder 29">
            <a:hlinkClick r:id="rId3" action="ppaction://hlinksldjump"/>
            <a:extLst>
              <a:ext uri="{FF2B5EF4-FFF2-40B4-BE49-F238E27FC236}">
                <a16:creationId xmlns:a16="http://schemas.microsoft.com/office/drawing/2014/main" id="{7FEF8482-744B-7B1E-FFFC-B80FF6AE4F18}"/>
              </a:ext>
            </a:extLst>
          </p:cNvPr>
          <p:cNvSpPr txBox="1">
            <a:spLocks/>
          </p:cNvSpPr>
          <p:nvPr/>
        </p:nvSpPr>
        <p:spPr>
          <a:xfrm>
            <a:off x="-10863519" y="1370799"/>
            <a:ext cx="3354361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01.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Our Mission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EC9A47-0579-BA4B-73A0-423D8D6FBC4F}"/>
              </a:ext>
            </a:extLst>
          </p:cNvPr>
          <p:cNvSpPr txBox="1"/>
          <p:nvPr/>
        </p:nvSpPr>
        <p:spPr>
          <a:xfrm>
            <a:off x="-10863518" y="5590145"/>
            <a:ext cx="16091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27</a:t>
            </a:r>
            <a:r>
              <a:rPr kumimoji="0" lang="en-GB" sz="1000" b="0" i="0" u="none" strike="noStrike" kern="1200" cap="none" spc="20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th</a:t>
            </a: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 July 2077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BD6598-F6AE-8CA1-949E-0F9671B9641A}"/>
              </a:ext>
            </a:extLst>
          </p:cNvPr>
          <p:cNvCxnSpPr>
            <a:cxnSpLocks/>
          </p:cNvCxnSpPr>
          <p:nvPr/>
        </p:nvCxnSpPr>
        <p:spPr>
          <a:xfrm>
            <a:off x="-10775233" y="1230493"/>
            <a:ext cx="1409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2C59250-6608-18F6-6555-07A8391C0B49}"/>
              </a:ext>
            </a:extLst>
          </p:cNvPr>
          <p:cNvSpPr txBox="1"/>
          <p:nvPr/>
        </p:nvSpPr>
        <p:spPr>
          <a:xfrm>
            <a:off x="-10863518" y="920150"/>
            <a:ext cx="18430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Table of Contents</a:t>
            </a:r>
            <a:endParaRPr kumimoji="0" lang="en-LT" sz="10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Light" pitchFamily="2" charset="77"/>
              <a:ea typeface="+mn-ea"/>
              <a:cs typeface="+mn-cs"/>
            </a:endParaRPr>
          </a:p>
        </p:txBody>
      </p:sp>
      <p:sp>
        <p:nvSpPr>
          <p:cNvPr id="52" name="Text Placeholder 29">
            <a:hlinkClick r:id="rId4" action="ppaction://hlinksldjump"/>
            <a:extLst>
              <a:ext uri="{FF2B5EF4-FFF2-40B4-BE49-F238E27FC236}">
                <a16:creationId xmlns:a16="http://schemas.microsoft.com/office/drawing/2014/main" id="{F4D40CAC-AC7D-AE82-ECF5-2BA152A51BD3}"/>
              </a:ext>
            </a:extLst>
          </p:cNvPr>
          <p:cNvSpPr txBox="1">
            <a:spLocks/>
          </p:cNvSpPr>
          <p:nvPr/>
        </p:nvSpPr>
        <p:spPr>
          <a:xfrm>
            <a:off x="-10863519" y="2146150"/>
            <a:ext cx="485140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02.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Problem &amp; Solution</a:t>
            </a:r>
          </a:p>
        </p:txBody>
      </p:sp>
      <p:sp>
        <p:nvSpPr>
          <p:cNvPr id="53" name="Text Placeholder 29">
            <a:hlinkClick r:id="rId5" action="ppaction://hlinksldjump"/>
            <a:extLst>
              <a:ext uri="{FF2B5EF4-FFF2-40B4-BE49-F238E27FC236}">
                <a16:creationId xmlns:a16="http://schemas.microsoft.com/office/drawing/2014/main" id="{E60E826D-F044-9F06-8B99-74653716AED0}"/>
              </a:ext>
            </a:extLst>
          </p:cNvPr>
          <p:cNvSpPr txBox="1">
            <a:spLocks/>
          </p:cNvSpPr>
          <p:nvPr/>
        </p:nvSpPr>
        <p:spPr>
          <a:xfrm>
            <a:off x="-10863519" y="2921501"/>
            <a:ext cx="4851400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03.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Why Our Product?</a:t>
            </a:r>
          </a:p>
        </p:txBody>
      </p:sp>
      <p:sp>
        <p:nvSpPr>
          <p:cNvPr id="54" name="Text Placeholder 29">
            <a:hlinkClick r:id="rId6" action="ppaction://hlinksldjump"/>
            <a:extLst>
              <a:ext uri="{FF2B5EF4-FFF2-40B4-BE49-F238E27FC236}">
                <a16:creationId xmlns:a16="http://schemas.microsoft.com/office/drawing/2014/main" id="{5EAB581F-D1C4-9F2E-58EA-710F5652B138}"/>
              </a:ext>
            </a:extLst>
          </p:cNvPr>
          <p:cNvSpPr txBox="1">
            <a:spLocks/>
          </p:cNvSpPr>
          <p:nvPr/>
        </p:nvSpPr>
        <p:spPr>
          <a:xfrm>
            <a:off x="-10863518" y="3696852"/>
            <a:ext cx="5386362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04.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Market &amp; Competition</a:t>
            </a:r>
          </a:p>
        </p:txBody>
      </p:sp>
      <p:sp>
        <p:nvSpPr>
          <p:cNvPr id="55" name="Text Placeholder 29">
            <a:hlinkClick r:id="rId7" action="ppaction://hlinksldjump"/>
            <a:extLst>
              <a:ext uri="{FF2B5EF4-FFF2-40B4-BE49-F238E27FC236}">
                <a16:creationId xmlns:a16="http://schemas.microsoft.com/office/drawing/2014/main" id="{DEDB2535-5492-5A76-C651-9911A8CBC83E}"/>
              </a:ext>
            </a:extLst>
          </p:cNvPr>
          <p:cNvSpPr txBox="1">
            <a:spLocks/>
          </p:cNvSpPr>
          <p:nvPr/>
        </p:nvSpPr>
        <p:spPr>
          <a:xfrm>
            <a:off x="-10863519" y="4472205"/>
            <a:ext cx="4230662" cy="7271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unito San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05.      </a:t>
            </a:r>
            <a:r>
              <a:rPr kumimoji="0" lang="en-GB" sz="30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Light" pitchFamily="2" charset="77"/>
                <a:ea typeface="+mn-ea"/>
                <a:cs typeface="+mn-cs"/>
              </a:rPr>
              <a:t>Business Model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7B44CA4-BD96-4DE1-BF75-7562205FC168}"/>
              </a:ext>
            </a:extLst>
          </p:cNvPr>
          <p:cNvGrpSpPr/>
          <p:nvPr/>
        </p:nvGrpSpPr>
        <p:grpSpPr>
          <a:xfrm>
            <a:off x="11436824" y="6196084"/>
            <a:ext cx="368489" cy="368489"/>
            <a:chOff x="11436824" y="6196084"/>
            <a:chExt cx="368489" cy="36848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7AA1ACF-7CC2-48DD-9F5D-481BC1E9578A}"/>
                </a:ext>
              </a:extLst>
            </p:cNvPr>
            <p:cNvSpPr/>
            <p:nvPr/>
          </p:nvSpPr>
          <p:spPr>
            <a:xfrm>
              <a:off x="11436824" y="6196084"/>
              <a:ext cx="368489" cy="368489"/>
            </a:xfrm>
            <a:prstGeom prst="ellipse">
              <a:avLst/>
            </a:prstGeom>
            <a:noFill/>
            <a:ln w="12700" cap="flat">
              <a:solidFill>
                <a:srgbClr val="1EB07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7">
              <a:hlinkClick r:id="rId3" action="ppaction://hlinksldjump"/>
              <a:extLst>
                <a:ext uri="{FF2B5EF4-FFF2-40B4-BE49-F238E27FC236}">
                  <a16:creationId xmlns:a16="http://schemas.microsoft.com/office/drawing/2014/main" id="{C9C83D7C-CCE8-4220-981C-47EF14870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4158" y="6283418"/>
              <a:ext cx="193819" cy="193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2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interstellar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FFB3"/>
      </a:accent1>
      <a:accent2>
        <a:srgbClr val="5177FF"/>
      </a:accent2>
      <a:accent3>
        <a:srgbClr val="00F1FF"/>
      </a:accent3>
      <a:accent4>
        <a:srgbClr val="E600FF"/>
      </a:accent4>
      <a:accent5>
        <a:srgbClr val="8730EA"/>
      </a:accent5>
      <a:accent6>
        <a:srgbClr val="FFD022"/>
      </a:accent6>
      <a:hlink>
        <a:srgbClr val="FEFF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627</Words>
  <Application>Microsoft Office PowerPoint</Application>
  <PresentationFormat>Widescreen</PresentationFormat>
  <Paragraphs>147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Nunito Sans</vt:lpstr>
      <vt:lpstr>Nunito Sans Light</vt:lpstr>
      <vt:lpstr>Poppins SemiBold</vt:lpstr>
      <vt:lpstr>Office Theme</vt:lpstr>
      <vt:lpstr>1_interstellar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60</cp:revision>
  <dcterms:created xsi:type="dcterms:W3CDTF">2023-05-02T10:39:49Z</dcterms:created>
  <dcterms:modified xsi:type="dcterms:W3CDTF">2023-05-10T13:19:56Z</dcterms:modified>
</cp:coreProperties>
</file>